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896" r:id="rId1"/>
  </p:sldMasterIdLst>
  <p:notesMasterIdLst>
    <p:notesMasterId r:id="rId29"/>
  </p:notesMasterIdLst>
  <p:sldIdLst>
    <p:sldId id="280" r:id="rId2"/>
    <p:sldId id="257" r:id="rId3"/>
    <p:sldId id="283" r:id="rId4"/>
    <p:sldId id="265" r:id="rId5"/>
    <p:sldId id="258" r:id="rId6"/>
    <p:sldId id="259" r:id="rId7"/>
    <p:sldId id="260" r:id="rId8"/>
    <p:sldId id="261" r:id="rId9"/>
    <p:sldId id="262" r:id="rId10"/>
    <p:sldId id="263" r:id="rId11"/>
    <p:sldId id="264" r:id="rId12"/>
    <p:sldId id="266" r:id="rId13"/>
    <p:sldId id="267" r:id="rId14"/>
    <p:sldId id="268" r:id="rId15"/>
    <p:sldId id="281" r:id="rId16"/>
    <p:sldId id="272" r:id="rId17"/>
    <p:sldId id="270" r:id="rId18"/>
    <p:sldId id="271" r:id="rId19"/>
    <p:sldId id="273" r:id="rId20"/>
    <p:sldId id="284" r:id="rId21"/>
    <p:sldId id="274" r:id="rId22"/>
    <p:sldId id="275" r:id="rId23"/>
    <p:sldId id="276" r:id="rId24"/>
    <p:sldId id="277" r:id="rId25"/>
    <p:sldId id="278" r:id="rId26"/>
    <p:sldId id="282" r:id="rId27"/>
    <p:sldId id="279" r:id="rId28"/>
  </p:sldIdLst>
  <p:sldSz cx="12192000" cy="6858000"/>
  <p:notesSz cx="6858000" cy="9144000"/>
  <p:embeddedFontLst>
    <p:embeddedFont>
      <p:font typeface="Century Gothic" panose="020B0502020202020204" pitchFamily="34" charset="0"/>
      <p:regular r:id="rId30"/>
      <p:bold r:id="rId31"/>
      <p:italic r:id="rId32"/>
      <p:boldItalic r:id="rId33"/>
    </p:embeddedFont>
    <p:embeddedFont>
      <p:font typeface="B Nazanin" panose="00000400000000000000" pitchFamily="2" charset="-78"/>
      <p:regular r:id="rId34"/>
      <p:bold r:id="rId35"/>
    </p:embeddedFont>
    <p:embeddedFont>
      <p:font typeface="Wingdings 3" panose="05040102010807070707" pitchFamily="18" charset="2"/>
      <p:regular r:id="rId36"/>
    </p:embeddedFont>
    <p:embeddedFont>
      <p:font typeface="Tahoma" panose="020B0604030504040204" pitchFamily="34" charset="0"/>
      <p:regular r:id="rId37"/>
      <p:bold r:id="rId38"/>
    </p:embeddedFont>
    <p:embeddedFont>
      <p:font typeface="B Badr" panose="00000400000000000000" pitchFamily="2" charset="-78"/>
      <p:regular r:id="rId39"/>
      <p:bold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92" d="100"/>
          <a:sy n="92" d="100"/>
        </p:scale>
        <p:origin x="684" y="102"/>
      </p:cViewPr>
      <p:guideLst/>
    </p:cSldViewPr>
  </p:slideViewPr>
  <p:notesTextViewPr>
    <p:cViewPr>
      <p:scale>
        <a:sx n="1" d="1"/>
        <a:sy n="1" d="1"/>
      </p:scale>
      <p:origin x="0" y="0"/>
    </p:cViewPr>
  </p:notesTextViewPr>
  <p:sorterViewPr>
    <p:cViewPr>
      <p:scale>
        <a:sx n="100" d="100"/>
        <a:sy n="100" d="100"/>
      </p:scale>
      <p:origin x="0" y="-7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9BE134-629A-4134-95EF-28F422B1C1F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9F9FCD1-CB30-4E0C-8879-460435811E85}">
      <dgm:prSet phldrT="[Text]" custT="1"/>
      <dgm:spPr/>
      <dgm:t>
        <a:bodyPr/>
        <a:lstStyle/>
        <a:p>
          <a:pPr algn="ctr" rtl="1"/>
          <a:r>
            <a:rPr lang="fa-IR" sz="2000" b="1" dirty="0">
              <a:cs typeface="B Nazanin" panose="00000400000000000000" pitchFamily="2" charset="-78"/>
            </a:rPr>
            <a:t>سیاست های جمعیتی</a:t>
          </a:r>
          <a:endParaRPr lang="en-US" sz="2000" b="1" dirty="0">
            <a:cs typeface="B Nazanin" panose="00000400000000000000" pitchFamily="2" charset="-78"/>
          </a:endParaRPr>
        </a:p>
      </dgm:t>
    </dgm:pt>
    <dgm:pt modelId="{49A99716-389F-4DF9-8F6C-910C7550F689}" type="parTrans" cxnId="{08FEC555-1EE9-4AF6-ADEC-A18FCBDD3AE4}">
      <dgm:prSet/>
      <dgm:spPr/>
      <dgm:t>
        <a:bodyPr/>
        <a:lstStyle/>
        <a:p>
          <a:endParaRPr lang="en-US"/>
        </a:p>
      </dgm:t>
    </dgm:pt>
    <dgm:pt modelId="{8FAA9552-8F3F-42B9-A396-90B6F9AA4599}" type="sibTrans" cxnId="{08FEC555-1EE9-4AF6-ADEC-A18FCBDD3AE4}">
      <dgm:prSet/>
      <dgm:spPr/>
      <dgm:t>
        <a:bodyPr/>
        <a:lstStyle/>
        <a:p>
          <a:endParaRPr lang="en-US"/>
        </a:p>
      </dgm:t>
    </dgm:pt>
    <dgm:pt modelId="{B5035620-6191-4407-9F39-030FB9261FCF}">
      <dgm:prSet phldrT="[Text]" custT="1"/>
      <dgm:spPr/>
      <dgm:t>
        <a:bodyPr/>
        <a:lstStyle/>
        <a:p>
          <a:pPr algn="ctr" rtl="1"/>
          <a:r>
            <a:rPr lang="fa-IR" sz="2000" b="1" dirty="0">
              <a:cs typeface="B Nazanin" panose="00000400000000000000" pitchFamily="2" charset="-78"/>
            </a:rPr>
            <a:t>سیاست های موافق</a:t>
          </a:r>
          <a:endParaRPr lang="en-US" sz="2000" b="1" dirty="0">
            <a:cs typeface="B Nazanin" panose="00000400000000000000" pitchFamily="2" charset="-78"/>
          </a:endParaRPr>
        </a:p>
      </dgm:t>
    </dgm:pt>
    <dgm:pt modelId="{11F782CE-61B2-4547-8554-7DD7D6A79A30}" type="parTrans" cxnId="{FE1B0245-8294-46C1-BCEC-DC1778D6AC64}">
      <dgm:prSet/>
      <dgm:spPr/>
      <dgm:t>
        <a:bodyPr/>
        <a:lstStyle/>
        <a:p>
          <a:endParaRPr lang="en-US"/>
        </a:p>
      </dgm:t>
    </dgm:pt>
    <dgm:pt modelId="{0FA7EB26-5147-4552-89F0-1113881B368B}" type="sibTrans" cxnId="{FE1B0245-8294-46C1-BCEC-DC1778D6AC64}">
      <dgm:prSet/>
      <dgm:spPr/>
      <dgm:t>
        <a:bodyPr/>
        <a:lstStyle/>
        <a:p>
          <a:endParaRPr lang="en-US"/>
        </a:p>
      </dgm:t>
    </dgm:pt>
    <dgm:pt modelId="{6F0B9E8C-8058-422F-8244-78014746C741}">
      <dgm:prSet phldrT="[Text]" custT="1"/>
      <dgm:spPr/>
      <dgm:t>
        <a:bodyPr/>
        <a:lstStyle/>
        <a:p>
          <a:pPr algn="ctr" rtl="1"/>
          <a:r>
            <a:rPr lang="fa-IR" sz="2000" b="1" dirty="0">
              <a:cs typeface="B Nazanin" panose="00000400000000000000" pitchFamily="2" charset="-78"/>
            </a:rPr>
            <a:t>سیاست های مخالف</a:t>
          </a:r>
          <a:endParaRPr lang="en-US" sz="2000" b="1" dirty="0">
            <a:cs typeface="B Nazanin" panose="00000400000000000000" pitchFamily="2" charset="-78"/>
          </a:endParaRPr>
        </a:p>
      </dgm:t>
    </dgm:pt>
    <dgm:pt modelId="{D6D334B8-41C8-430C-AB60-372DF6E0D231}" type="parTrans" cxnId="{6AE87C33-E749-4C87-97F1-C464381DCB78}">
      <dgm:prSet/>
      <dgm:spPr/>
      <dgm:t>
        <a:bodyPr/>
        <a:lstStyle/>
        <a:p>
          <a:endParaRPr lang="en-US"/>
        </a:p>
      </dgm:t>
    </dgm:pt>
    <dgm:pt modelId="{9D5CC86C-C60F-4F15-8449-0A31CD69888F}" type="sibTrans" cxnId="{6AE87C33-E749-4C87-97F1-C464381DCB78}">
      <dgm:prSet/>
      <dgm:spPr/>
      <dgm:t>
        <a:bodyPr/>
        <a:lstStyle/>
        <a:p>
          <a:endParaRPr lang="en-US"/>
        </a:p>
      </dgm:t>
    </dgm:pt>
    <dgm:pt modelId="{88DE98DC-B77A-4812-9E2C-2F223BBF1C2D}">
      <dgm:prSet phldrT="[Text]" custT="1"/>
      <dgm:spPr/>
      <dgm:t>
        <a:bodyPr/>
        <a:lstStyle/>
        <a:p>
          <a:pPr algn="ctr" rtl="1"/>
          <a:r>
            <a:rPr lang="fa-IR" sz="2000" b="1" dirty="0">
              <a:cs typeface="B Nazanin" panose="00000400000000000000" pitchFamily="2" charset="-78"/>
            </a:rPr>
            <a:t>اعطای مزایا</a:t>
          </a:r>
          <a:endParaRPr lang="en-US" sz="2000" b="1" dirty="0">
            <a:cs typeface="B Nazanin" panose="00000400000000000000" pitchFamily="2" charset="-78"/>
          </a:endParaRPr>
        </a:p>
      </dgm:t>
    </dgm:pt>
    <dgm:pt modelId="{841BD1F1-06EF-46DF-A93D-BDF854B98C08}" type="parTrans" cxnId="{BD173715-FB6D-4FB7-8DB2-6851CC100811}">
      <dgm:prSet/>
      <dgm:spPr/>
      <dgm:t>
        <a:bodyPr/>
        <a:lstStyle/>
        <a:p>
          <a:endParaRPr lang="en-US"/>
        </a:p>
      </dgm:t>
    </dgm:pt>
    <dgm:pt modelId="{7E67435B-9FBE-4072-AEDD-C02ABDA974DF}" type="sibTrans" cxnId="{BD173715-FB6D-4FB7-8DB2-6851CC100811}">
      <dgm:prSet/>
      <dgm:spPr/>
      <dgm:t>
        <a:bodyPr/>
        <a:lstStyle/>
        <a:p>
          <a:endParaRPr lang="en-US"/>
        </a:p>
      </dgm:t>
    </dgm:pt>
    <dgm:pt modelId="{18F7A4CC-A2F2-4551-912A-D68A0D610DED}">
      <dgm:prSet phldrT="[Text]" custT="1"/>
      <dgm:spPr/>
      <dgm:t>
        <a:bodyPr/>
        <a:lstStyle/>
        <a:p>
          <a:pPr algn="ctr" rtl="1"/>
          <a:r>
            <a:rPr lang="fa-IR" sz="2000" b="1" dirty="0">
              <a:cs typeface="B Nazanin" panose="00000400000000000000" pitchFamily="2" charset="-78"/>
            </a:rPr>
            <a:t>کمک مالی</a:t>
          </a:r>
          <a:endParaRPr lang="en-US" sz="2000" b="1" dirty="0">
            <a:cs typeface="B Nazanin" panose="00000400000000000000" pitchFamily="2" charset="-78"/>
          </a:endParaRPr>
        </a:p>
      </dgm:t>
    </dgm:pt>
    <dgm:pt modelId="{9978503C-DCBA-4994-96D6-A5892C16E663}" type="parTrans" cxnId="{F6D65495-03B4-4B56-9537-C3AD1B865EBE}">
      <dgm:prSet/>
      <dgm:spPr/>
      <dgm:t>
        <a:bodyPr/>
        <a:lstStyle/>
        <a:p>
          <a:endParaRPr lang="en-US"/>
        </a:p>
      </dgm:t>
    </dgm:pt>
    <dgm:pt modelId="{8226AD62-623A-4B43-8A13-4D2D73E24334}" type="sibTrans" cxnId="{F6D65495-03B4-4B56-9537-C3AD1B865EBE}">
      <dgm:prSet/>
      <dgm:spPr/>
      <dgm:t>
        <a:bodyPr/>
        <a:lstStyle/>
        <a:p>
          <a:endParaRPr lang="en-US"/>
        </a:p>
      </dgm:t>
    </dgm:pt>
    <dgm:pt modelId="{16445053-160C-458E-8A31-EA8CE280166F}">
      <dgm:prSet phldrT="[Text]" custT="1"/>
      <dgm:spPr/>
      <dgm:t>
        <a:bodyPr/>
        <a:lstStyle/>
        <a:p>
          <a:pPr algn="ctr" rtl="1"/>
          <a:r>
            <a:rPr lang="fa-IR" sz="2000" b="1" dirty="0">
              <a:cs typeface="B Nazanin" panose="00000400000000000000" pitchFamily="2" charset="-78"/>
            </a:rPr>
            <a:t>افزایش مرخصی</a:t>
          </a:r>
          <a:endParaRPr lang="en-US" sz="2000" b="1" dirty="0">
            <a:cs typeface="B Nazanin" panose="00000400000000000000" pitchFamily="2" charset="-78"/>
          </a:endParaRPr>
        </a:p>
      </dgm:t>
    </dgm:pt>
    <dgm:pt modelId="{5F400101-65A1-46B4-8A94-68169C0DC082}" type="parTrans" cxnId="{2BD6A960-A435-42F3-BA74-D37CBC3208CA}">
      <dgm:prSet/>
      <dgm:spPr/>
      <dgm:t>
        <a:bodyPr/>
        <a:lstStyle/>
        <a:p>
          <a:endParaRPr lang="en-US"/>
        </a:p>
      </dgm:t>
    </dgm:pt>
    <dgm:pt modelId="{3E87DBD8-ADB1-4E16-913C-42EAADB70DA3}" type="sibTrans" cxnId="{2BD6A960-A435-42F3-BA74-D37CBC3208CA}">
      <dgm:prSet/>
      <dgm:spPr/>
      <dgm:t>
        <a:bodyPr/>
        <a:lstStyle/>
        <a:p>
          <a:endParaRPr lang="en-US"/>
        </a:p>
      </dgm:t>
    </dgm:pt>
    <dgm:pt modelId="{0887A4AE-FBC3-45C4-953B-5243AD56DD21}">
      <dgm:prSet phldrT="[Text]" custT="1"/>
      <dgm:spPr/>
      <dgm:t>
        <a:bodyPr/>
        <a:lstStyle/>
        <a:p>
          <a:pPr algn="ctr" rtl="1"/>
          <a:r>
            <a:rPr lang="fa-IR" sz="2000" b="1" dirty="0">
              <a:cs typeface="B Nazanin" panose="00000400000000000000" pitchFamily="2" charset="-78"/>
            </a:rPr>
            <a:t>کاهش مزایای متعلقه</a:t>
          </a:r>
          <a:endParaRPr lang="en-US" sz="2000" b="1" dirty="0">
            <a:cs typeface="B Nazanin" panose="00000400000000000000" pitchFamily="2" charset="-78"/>
          </a:endParaRPr>
        </a:p>
      </dgm:t>
    </dgm:pt>
    <dgm:pt modelId="{B8A734CC-D231-4FD6-86AB-548F55AB867F}" type="parTrans" cxnId="{71E257FB-A58F-424A-BF57-EA6B61E286B7}">
      <dgm:prSet/>
      <dgm:spPr/>
      <dgm:t>
        <a:bodyPr/>
        <a:lstStyle/>
        <a:p>
          <a:endParaRPr lang="en-US"/>
        </a:p>
      </dgm:t>
    </dgm:pt>
    <dgm:pt modelId="{33424E2C-2172-4254-8EE4-307034162BEA}" type="sibTrans" cxnId="{71E257FB-A58F-424A-BF57-EA6B61E286B7}">
      <dgm:prSet/>
      <dgm:spPr/>
      <dgm:t>
        <a:bodyPr/>
        <a:lstStyle/>
        <a:p>
          <a:endParaRPr lang="en-US"/>
        </a:p>
      </dgm:t>
    </dgm:pt>
    <dgm:pt modelId="{EC8BB7F8-C9FE-4C3E-88CA-062ABEB80ADA}">
      <dgm:prSet phldrT="[Text]" custT="1"/>
      <dgm:spPr/>
      <dgm:t>
        <a:bodyPr/>
        <a:lstStyle/>
        <a:p>
          <a:pPr algn="ctr" rtl="1"/>
          <a:r>
            <a:rPr lang="fa-IR" sz="2000" b="1" dirty="0">
              <a:cs typeface="B Nazanin" panose="00000400000000000000" pitchFamily="2" charset="-78"/>
            </a:rPr>
            <a:t>خدمات پیشگیری از بارداری</a:t>
          </a:r>
          <a:endParaRPr lang="en-US" sz="2000" b="1" dirty="0">
            <a:cs typeface="B Nazanin" panose="00000400000000000000" pitchFamily="2" charset="-78"/>
          </a:endParaRPr>
        </a:p>
      </dgm:t>
    </dgm:pt>
    <dgm:pt modelId="{50F78E4A-BE2D-43AE-A0E2-0E4122141855}" type="parTrans" cxnId="{5E2B35F0-86F3-4CAB-9DE1-1049DF082E69}">
      <dgm:prSet/>
      <dgm:spPr/>
      <dgm:t>
        <a:bodyPr/>
        <a:lstStyle/>
        <a:p>
          <a:endParaRPr lang="en-US"/>
        </a:p>
      </dgm:t>
    </dgm:pt>
    <dgm:pt modelId="{1D78F443-9DDC-4CEF-8B1B-E764F38A9B09}" type="sibTrans" cxnId="{5E2B35F0-86F3-4CAB-9DE1-1049DF082E69}">
      <dgm:prSet/>
      <dgm:spPr/>
      <dgm:t>
        <a:bodyPr/>
        <a:lstStyle/>
        <a:p>
          <a:endParaRPr lang="en-US"/>
        </a:p>
      </dgm:t>
    </dgm:pt>
    <dgm:pt modelId="{98BDEE35-63A0-4DC8-B021-F02DD237C83D}">
      <dgm:prSet phldrT="[Text]" custT="1"/>
      <dgm:spPr/>
      <dgm:t>
        <a:bodyPr/>
        <a:lstStyle/>
        <a:p>
          <a:pPr algn="ctr" rtl="1"/>
          <a:r>
            <a:rPr lang="fa-IR" sz="2000" b="1" dirty="0">
              <a:cs typeface="B Nazanin" panose="00000400000000000000" pitchFamily="2" charset="-78"/>
            </a:rPr>
            <a:t>افزایش هزینه فرزنداوری</a:t>
          </a:r>
          <a:endParaRPr lang="en-US" sz="2000" b="1" dirty="0">
            <a:cs typeface="B Nazanin" panose="00000400000000000000" pitchFamily="2" charset="-78"/>
          </a:endParaRPr>
        </a:p>
      </dgm:t>
    </dgm:pt>
    <dgm:pt modelId="{8EA8330D-2B6D-4BAD-803A-BB21FB134829}" type="parTrans" cxnId="{299D5B59-FBA7-4C6F-80F5-9896639303BD}">
      <dgm:prSet/>
      <dgm:spPr/>
      <dgm:t>
        <a:bodyPr/>
        <a:lstStyle/>
        <a:p>
          <a:endParaRPr lang="en-US"/>
        </a:p>
      </dgm:t>
    </dgm:pt>
    <dgm:pt modelId="{FB3A650B-5661-4E9C-A9B1-C0B0623ABFFB}" type="sibTrans" cxnId="{299D5B59-FBA7-4C6F-80F5-9896639303BD}">
      <dgm:prSet/>
      <dgm:spPr/>
      <dgm:t>
        <a:bodyPr/>
        <a:lstStyle/>
        <a:p>
          <a:endParaRPr lang="en-US"/>
        </a:p>
      </dgm:t>
    </dgm:pt>
    <dgm:pt modelId="{5DC06780-C542-43C9-B264-B29C5D1061D6}" type="pres">
      <dgm:prSet presAssocID="{339BE134-629A-4134-95EF-28F422B1C1FB}" presName="hierChild1" presStyleCnt="0">
        <dgm:presLayoutVars>
          <dgm:chPref val="1"/>
          <dgm:dir/>
          <dgm:animOne val="branch"/>
          <dgm:animLvl val="lvl"/>
          <dgm:resizeHandles/>
        </dgm:presLayoutVars>
      </dgm:prSet>
      <dgm:spPr/>
      <dgm:t>
        <a:bodyPr/>
        <a:lstStyle/>
        <a:p>
          <a:endParaRPr lang="en-US"/>
        </a:p>
      </dgm:t>
    </dgm:pt>
    <dgm:pt modelId="{00D1CC54-EE86-4D90-9AC9-5CF1C248086C}" type="pres">
      <dgm:prSet presAssocID="{E9F9FCD1-CB30-4E0C-8879-460435811E85}" presName="hierRoot1" presStyleCnt="0"/>
      <dgm:spPr/>
    </dgm:pt>
    <dgm:pt modelId="{85BBAF78-BDA4-4051-8E63-144EFCC0C32F}" type="pres">
      <dgm:prSet presAssocID="{E9F9FCD1-CB30-4E0C-8879-460435811E85}" presName="composite" presStyleCnt="0"/>
      <dgm:spPr/>
    </dgm:pt>
    <dgm:pt modelId="{E5E4A193-E282-4FED-B5AD-AB993B8448CF}" type="pres">
      <dgm:prSet presAssocID="{E9F9FCD1-CB30-4E0C-8879-460435811E85}" presName="background" presStyleLbl="node0" presStyleIdx="0" presStyleCnt="1"/>
      <dgm:spPr/>
    </dgm:pt>
    <dgm:pt modelId="{221DA033-8669-4D85-8E3E-2D769658BDC5}" type="pres">
      <dgm:prSet presAssocID="{E9F9FCD1-CB30-4E0C-8879-460435811E85}" presName="text" presStyleLbl="fgAcc0" presStyleIdx="0" presStyleCnt="1">
        <dgm:presLayoutVars>
          <dgm:chPref val="3"/>
        </dgm:presLayoutVars>
      </dgm:prSet>
      <dgm:spPr/>
      <dgm:t>
        <a:bodyPr/>
        <a:lstStyle/>
        <a:p>
          <a:endParaRPr lang="en-US"/>
        </a:p>
      </dgm:t>
    </dgm:pt>
    <dgm:pt modelId="{CD4C7BCA-6743-4339-9D6E-60949E720F27}" type="pres">
      <dgm:prSet presAssocID="{E9F9FCD1-CB30-4E0C-8879-460435811E85}" presName="hierChild2" presStyleCnt="0"/>
      <dgm:spPr/>
    </dgm:pt>
    <dgm:pt modelId="{6365E40C-4404-4601-91F9-CEF7E26D525B}" type="pres">
      <dgm:prSet presAssocID="{11F782CE-61B2-4547-8554-7DD7D6A79A30}" presName="Name10" presStyleLbl="parChTrans1D2" presStyleIdx="0" presStyleCnt="2"/>
      <dgm:spPr/>
      <dgm:t>
        <a:bodyPr/>
        <a:lstStyle/>
        <a:p>
          <a:endParaRPr lang="en-US"/>
        </a:p>
      </dgm:t>
    </dgm:pt>
    <dgm:pt modelId="{D8D7E831-8A18-4E86-81CF-F8174303B01A}" type="pres">
      <dgm:prSet presAssocID="{B5035620-6191-4407-9F39-030FB9261FCF}" presName="hierRoot2" presStyleCnt="0"/>
      <dgm:spPr/>
    </dgm:pt>
    <dgm:pt modelId="{FCFC82F0-D897-4A59-83AB-42221FA1A170}" type="pres">
      <dgm:prSet presAssocID="{B5035620-6191-4407-9F39-030FB9261FCF}" presName="composite2" presStyleCnt="0"/>
      <dgm:spPr/>
    </dgm:pt>
    <dgm:pt modelId="{26F1D2AE-C1AB-4413-AC41-6D090CABD838}" type="pres">
      <dgm:prSet presAssocID="{B5035620-6191-4407-9F39-030FB9261FCF}" presName="background2" presStyleLbl="node2" presStyleIdx="0" presStyleCnt="2"/>
      <dgm:spPr/>
    </dgm:pt>
    <dgm:pt modelId="{06A58A21-8022-4933-BED5-83838A10784C}" type="pres">
      <dgm:prSet presAssocID="{B5035620-6191-4407-9F39-030FB9261FCF}" presName="text2" presStyleLbl="fgAcc2" presStyleIdx="0" presStyleCnt="2">
        <dgm:presLayoutVars>
          <dgm:chPref val="3"/>
        </dgm:presLayoutVars>
      </dgm:prSet>
      <dgm:spPr/>
      <dgm:t>
        <a:bodyPr/>
        <a:lstStyle/>
        <a:p>
          <a:endParaRPr lang="en-US"/>
        </a:p>
      </dgm:t>
    </dgm:pt>
    <dgm:pt modelId="{6101ACCB-4830-44FE-B9D0-071D858C68D0}" type="pres">
      <dgm:prSet presAssocID="{B5035620-6191-4407-9F39-030FB9261FCF}" presName="hierChild3" presStyleCnt="0"/>
      <dgm:spPr/>
    </dgm:pt>
    <dgm:pt modelId="{676373C7-9927-459E-9206-DA2013F0048B}" type="pres">
      <dgm:prSet presAssocID="{9978503C-DCBA-4994-96D6-A5892C16E663}" presName="Name17" presStyleLbl="parChTrans1D3" presStyleIdx="0" presStyleCnt="6"/>
      <dgm:spPr/>
      <dgm:t>
        <a:bodyPr/>
        <a:lstStyle/>
        <a:p>
          <a:endParaRPr lang="en-US"/>
        </a:p>
      </dgm:t>
    </dgm:pt>
    <dgm:pt modelId="{26F7ADF2-9A4F-493B-BE86-F2FB4785A968}" type="pres">
      <dgm:prSet presAssocID="{18F7A4CC-A2F2-4551-912A-D68A0D610DED}" presName="hierRoot3" presStyleCnt="0"/>
      <dgm:spPr/>
    </dgm:pt>
    <dgm:pt modelId="{626529A2-5F09-448F-BEC7-AECF39E34930}" type="pres">
      <dgm:prSet presAssocID="{18F7A4CC-A2F2-4551-912A-D68A0D610DED}" presName="composite3" presStyleCnt="0"/>
      <dgm:spPr/>
    </dgm:pt>
    <dgm:pt modelId="{801AE831-A27E-42EF-867B-4AD250E8FB92}" type="pres">
      <dgm:prSet presAssocID="{18F7A4CC-A2F2-4551-912A-D68A0D610DED}" presName="background3" presStyleLbl="node3" presStyleIdx="0" presStyleCnt="6"/>
      <dgm:spPr/>
    </dgm:pt>
    <dgm:pt modelId="{063BACDD-12C0-49A4-A413-9F72826B3CEE}" type="pres">
      <dgm:prSet presAssocID="{18F7A4CC-A2F2-4551-912A-D68A0D610DED}" presName="text3" presStyleLbl="fgAcc3" presStyleIdx="0" presStyleCnt="6">
        <dgm:presLayoutVars>
          <dgm:chPref val="3"/>
        </dgm:presLayoutVars>
      </dgm:prSet>
      <dgm:spPr/>
      <dgm:t>
        <a:bodyPr/>
        <a:lstStyle/>
        <a:p>
          <a:endParaRPr lang="en-US"/>
        </a:p>
      </dgm:t>
    </dgm:pt>
    <dgm:pt modelId="{B749F5EE-7228-45AA-86DD-9E16767F7DDC}" type="pres">
      <dgm:prSet presAssocID="{18F7A4CC-A2F2-4551-912A-D68A0D610DED}" presName="hierChild4" presStyleCnt="0"/>
      <dgm:spPr/>
    </dgm:pt>
    <dgm:pt modelId="{1BE09D6E-500D-4203-9244-40BE8FFB34D2}" type="pres">
      <dgm:prSet presAssocID="{5F400101-65A1-46B4-8A94-68169C0DC082}" presName="Name17" presStyleLbl="parChTrans1D3" presStyleIdx="1" presStyleCnt="6"/>
      <dgm:spPr/>
      <dgm:t>
        <a:bodyPr/>
        <a:lstStyle/>
        <a:p>
          <a:endParaRPr lang="en-US"/>
        </a:p>
      </dgm:t>
    </dgm:pt>
    <dgm:pt modelId="{929A887E-BFB1-47D4-8B2C-29D6C4442D2D}" type="pres">
      <dgm:prSet presAssocID="{16445053-160C-458E-8A31-EA8CE280166F}" presName="hierRoot3" presStyleCnt="0"/>
      <dgm:spPr/>
    </dgm:pt>
    <dgm:pt modelId="{1A462831-9243-49FA-B4E2-7541EF216D61}" type="pres">
      <dgm:prSet presAssocID="{16445053-160C-458E-8A31-EA8CE280166F}" presName="composite3" presStyleCnt="0"/>
      <dgm:spPr/>
    </dgm:pt>
    <dgm:pt modelId="{E56C1182-6A2D-4251-A433-4524234466F3}" type="pres">
      <dgm:prSet presAssocID="{16445053-160C-458E-8A31-EA8CE280166F}" presName="background3" presStyleLbl="node3" presStyleIdx="1" presStyleCnt="6"/>
      <dgm:spPr/>
    </dgm:pt>
    <dgm:pt modelId="{F3FBDB9C-FE2D-4496-8FC3-62961B824E0F}" type="pres">
      <dgm:prSet presAssocID="{16445053-160C-458E-8A31-EA8CE280166F}" presName="text3" presStyleLbl="fgAcc3" presStyleIdx="1" presStyleCnt="6">
        <dgm:presLayoutVars>
          <dgm:chPref val="3"/>
        </dgm:presLayoutVars>
      </dgm:prSet>
      <dgm:spPr/>
      <dgm:t>
        <a:bodyPr/>
        <a:lstStyle/>
        <a:p>
          <a:endParaRPr lang="en-US"/>
        </a:p>
      </dgm:t>
    </dgm:pt>
    <dgm:pt modelId="{10778831-C0B4-491E-A661-AD72ED2A3650}" type="pres">
      <dgm:prSet presAssocID="{16445053-160C-458E-8A31-EA8CE280166F}" presName="hierChild4" presStyleCnt="0"/>
      <dgm:spPr/>
    </dgm:pt>
    <dgm:pt modelId="{1FD142DB-B693-4D49-AFD6-E30B0B3174CF}" type="pres">
      <dgm:prSet presAssocID="{841BD1F1-06EF-46DF-A93D-BDF854B98C08}" presName="Name17" presStyleLbl="parChTrans1D3" presStyleIdx="2" presStyleCnt="6"/>
      <dgm:spPr/>
      <dgm:t>
        <a:bodyPr/>
        <a:lstStyle/>
        <a:p>
          <a:endParaRPr lang="en-US"/>
        </a:p>
      </dgm:t>
    </dgm:pt>
    <dgm:pt modelId="{B8752D5F-A1F1-4592-ADC5-F48DF7458322}" type="pres">
      <dgm:prSet presAssocID="{88DE98DC-B77A-4812-9E2C-2F223BBF1C2D}" presName="hierRoot3" presStyleCnt="0"/>
      <dgm:spPr/>
    </dgm:pt>
    <dgm:pt modelId="{6400434F-7EB6-4676-AE0D-D8E96FE7A74F}" type="pres">
      <dgm:prSet presAssocID="{88DE98DC-B77A-4812-9E2C-2F223BBF1C2D}" presName="composite3" presStyleCnt="0"/>
      <dgm:spPr/>
    </dgm:pt>
    <dgm:pt modelId="{9D1AE4C6-D2F8-4307-AF71-3F62D6F531D4}" type="pres">
      <dgm:prSet presAssocID="{88DE98DC-B77A-4812-9E2C-2F223BBF1C2D}" presName="background3" presStyleLbl="node3" presStyleIdx="2" presStyleCnt="6"/>
      <dgm:spPr/>
    </dgm:pt>
    <dgm:pt modelId="{93750716-BFC3-4865-A802-3FB233F34DBF}" type="pres">
      <dgm:prSet presAssocID="{88DE98DC-B77A-4812-9E2C-2F223BBF1C2D}" presName="text3" presStyleLbl="fgAcc3" presStyleIdx="2" presStyleCnt="6">
        <dgm:presLayoutVars>
          <dgm:chPref val="3"/>
        </dgm:presLayoutVars>
      </dgm:prSet>
      <dgm:spPr/>
      <dgm:t>
        <a:bodyPr/>
        <a:lstStyle/>
        <a:p>
          <a:endParaRPr lang="en-US"/>
        </a:p>
      </dgm:t>
    </dgm:pt>
    <dgm:pt modelId="{D88AA468-F463-4E96-84EB-38474AFFCC1D}" type="pres">
      <dgm:prSet presAssocID="{88DE98DC-B77A-4812-9E2C-2F223BBF1C2D}" presName="hierChild4" presStyleCnt="0"/>
      <dgm:spPr/>
    </dgm:pt>
    <dgm:pt modelId="{F152FA8F-A786-44F8-BBB9-1D0645FA4F5B}" type="pres">
      <dgm:prSet presAssocID="{D6D334B8-41C8-430C-AB60-372DF6E0D231}" presName="Name10" presStyleLbl="parChTrans1D2" presStyleIdx="1" presStyleCnt="2"/>
      <dgm:spPr/>
      <dgm:t>
        <a:bodyPr/>
        <a:lstStyle/>
        <a:p>
          <a:endParaRPr lang="en-US"/>
        </a:p>
      </dgm:t>
    </dgm:pt>
    <dgm:pt modelId="{B49A0281-DDC8-45F3-B182-0D65B25CB1C0}" type="pres">
      <dgm:prSet presAssocID="{6F0B9E8C-8058-422F-8244-78014746C741}" presName="hierRoot2" presStyleCnt="0"/>
      <dgm:spPr/>
    </dgm:pt>
    <dgm:pt modelId="{77CC9654-552C-486D-92D5-B5DEF6075089}" type="pres">
      <dgm:prSet presAssocID="{6F0B9E8C-8058-422F-8244-78014746C741}" presName="composite2" presStyleCnt="0"/>
      <dgm:spPr/>
    </dgm:pt>
    <dgm:pt modelId="{83DE51AF-DF7D-4A76-8B5B-A61C84DD84CE}" type="pres">
      <dgm:prSet presAssocID="{6F0B9E8C-8058-422F-8244-78014746C741}" presName="background2" presStyleLbl="node2" presStyleIdx="1" presStyleCnt="2"/>
      <dgm:spPr/>
    </dgm:pt>
    <dgm:pt modelId="{F54A03EC-D399-4E29-9E40-FBE7D1EA9D9E}" type="pres">
      <dgm:prSet presAssocID="{6F0B9E8C-8058-422F-8244-78014746C741}" presName="text2" presStyleLbl="fgAcc2" presStyleIdx="1" presStyleCnt="2">
        <dgm:presLayoutVars>
          <dgm:chPref val="3"/>
        </dgm:presLayoutVars>
      </dgm:prSet>
      <dgm:spPr/>
      <dgm:t>
        <a:bodyPr/>
        <a:lstStyle/>
        <a:p>
          <a:endParaRPr lang="en-US"/>
        </a:p>
      </dgm:t>
    </dgm:pt>
    <dgm:pt modelId="{493196E2-3B34-459C-BE53-76870431B8BD}" type="pres">
      <dgm:prSet presAssocID="{6F0B9E8C-8058-422F-8244-78014746C741}" presName="hierChild3" presStyleCnt="0"/>
      <dgm:spPr/>
    </dgm:pt>
    <dgm:pt modelId="{3BF762A4-7372-4EEE-8A9C-E27B8753DA2F}" type="pres">
      <dgm:prSet presAssocID="{50F78E4A-BE2D-43AE-A0E2-0E4122141855}" presName="Name17" presStyleLbl="parChTrans1D3" presStyleIdx="3" presStyleCnt="6"/>
      <dgm:spPr/>
      <dgm:t>
        <a:bodyPr/>
        <a:lstStyle/>
        <a:p>
          <a:endParaRPr lang="en-US"/>
        </a:p>
      </dgm:t>
    </dgm:pt>
    <dgm:pt modelId="{60A630A4-AE4A-4FB4-A557-336D62F2FA7F}" type="pres">
      <dgm:prSet presAssocID="{EC8BB7F8-C9FE-4C3E-88CA-062ABEB80ADA}" presName="hierRoot3" presStyleCnt="0"/>
      <dgm:spPr/>
    </dgm:pt>
    <dgm:pt modelId="{ACB3A1CF-CABF-4E0F-A434-2030F34A6FF6}" type="pres">
      <dgm:prSet presAssocID="{EC8BB7F8-C9FE-4C3E-88CA-062ABEB80ADA}" presName="composite3" presStyleCnt="0"/>
      <dgm:spPr/>
    </dgm:pt>
    <dgm:pt modelId="{D58F7B90-CEAB-4978-9C8C-613B5E1BE52F}" type="pres">
      <dgm:prSet presAssocID="{EC8BB7F8-C9FE-4C3E-88CA-062ABEB80ADA}" presName="background3" presStyleLbl="node3" presStyleIdx="3" presStyleCnt="6"/>
      <dgm:spPr/>
    </dgm:pt>
    <dgm:pt modelId="{781EFD62-675A-41A2-AD24-3759A1386E5C}" type="pres">
      <dgm:prSet presAssocID="{EC8BB7F8-C9FE-4C3E-88CA-062ABEB80ADA}" presName="text3" presStyleLbl="fgAcc3" presStyleIdx="3" presStyleCnt="6">
        <dgm:presLayoutVars>
          <dgm:chPref val="3"/>
        </dgm:presLayoutVars>
      </dgm:prSet>
      <dgm:spPr/>
      <dgm:t>
        <a:bodyPr/>
        <a:lstStyle/>
        <a:p>
          <a:endParaRPr lang="en-US"/>
        </a:p>
      </dgm:t>
    </dgm:pt>
    <dgm:pt modelId="{DEC8D03E-72A9-4280-A63F-69E3C8126DDC}" type="pres">
      <dgm:prSet presAssocID="{EC8BB7F8-C9FE-4C3E-88CA-062ABEB80ADA}" presName="hierChild4" presStyleCnt="0"/>
      <dgm:spPr/>
    </dgm:pt>
    <dgm:pt modelId="{CCF5B3E4-27AA-4C4D-9206-4B0DFAB2F175}" type="pres">
      <dgm:prSet presAssocID="{8EA8330D-2B6D-4BAD-803A-BB21FB134829}" presName="Name17" presStyleLbl="parChTrans1D3" presStyleIdx="4" presStyleCnt="6"/>
      <dgm:spPr/>
      <dgm:t>
        <a:bodyPr/>
        <a:lstStyle/>
        <a:p>
          <a:endParaRPr lang="en-US"/>
        </a:p>
      </dgm:t>
    </dgm:pt>
    <dgm:pt modelId="{180B63F4-2CF4-491C-BEB2-51E55E248BE4}" type="pres">
      <dgm:prSet presAssocID="{98BDEE35-63A0-4DC8-B021-F02DD237C83D}" presName="hierRoot3" presStyleCnt="0"/>
      <dgm:spPr/>
    </dgm:pt>
    <dgm:pt modelId="{42BE657B-8299-470F-9075-AEC24B6FF346}" type="pres">
      <dgm:prSet presAssocID="{98BDEE35-63A0-4DC8-B021-F02DD237C83D}" presName="composite3" presStyleCnt="0"/>
      <dgm:spPr/>
    </dgm:pt>
    <dgm:pt modelId="{6740B2AE-CD22-4E1B-B63D-413FEEA987F7}" type="pres">
      <dgm:prSet presAssocID="{98BDEE35-63A0-4DC8-B021-F02DD237C83D}" presName="background3" presStyleLbl="node3" presStyleIdx="4" presStyleCnt="6"/>
      <dgm:spPr/>
    </dgm:pt>
    <dgm:pt modelId="{6900CA19-F66F-4082-98DB-175AB4226F42}" type="pres">
      <dgm:prSet presAssocID="{98BDEE35-63A0-4DC8-B021-F02DD237C83D}" presName="text3" presStyleLbl="fgAcc3" presStyleIdx="4" presStyleCnt="6">
        <dgm:presLayoutVars>
          <dgm:chPref val="3"/>
        </dgm:presLayoutVars>
      </dgm:prSet>
      <dgm:spPr/>
      <dgm:t>
        <a:bodyPr/>
        <a:lstStyle/>
        <a:p>
          <a:endParaRPr lang="en-US"/>
        </a:p>
      </dgm:t>
    </dgm:pt>
    <dgm:pt modelId="{D4ABFB61-7D72-40A9-A118-14FE20997793}" type="pres">
      <dgm:prSet presAssocID="{98BDEE35-63A0-4DC8-B021-F02DD237C83D}" presName="hierChild4" presStyleCnt="0"/>
      <dgm:spPr/>
    </dgm:pt>
    <dgm:pt modelId="{BCFEAAEB-BC6C-4D1C-8144-B156E4C24F3E}" type="pres">
      <dgm:prSet presAssocID="{B8A734CC-D231-4FD6-86AB-548F55AB867F}" presName="Name17" presStyleLbl="parChTrans1D3" presStyleIdx="5" presStyleCnt="6"/>
      <dgm:spPr/>
      <dgm:t>
        <a:bodyPr/>
        <a:lstStyle/>
        <a:p>
          <a:endParaRPr lang="en-US"/>
        </a:p>
      </dgm:t>
    </dgm:pt>
    <dgm:pt modelId="{1D532A0B-A431-4D12-8321-ABE829784198}" type="pres">
      <dgm:prSet presAssocID="{0887A4AE-FBC3-45C4-953B-5243AD56DD21}" presName="hierRoot3" presStyleCnt="0"/>
      <dgm:spPr/>
    </dgm:pt>
    <dgm:pt modelId="{70D26038-82F4-4A47-B54C-D0D38F0747DC}" type="pres">
      <dgm:prSet presAssocID="{0887A4AE-FBC3-45C4-953B-5243AD56DD21}" presName="composite3" presStyleCnt="0"/>
      <dgm:spPr/>
    </dgm:pt>
    <dgm:pt modelId="{BCB3865B-6E91-49A5-8109-ED330B7324D9}" type="pres">
      <dgm:prSet presAssocID="{0887A4AE-FBC3-45C4-953B-5243AD56DD21}" presName="background3" presStyleLbl="node3" presStyleIdx="5" presStyleCnt="6"/>
      <dgm:spPr/>
    </dgm:pt>
    <dgm:pt modelId="{7A7657C2-8739-415F-9A80-554E30365DE1}" type="pres">
      <dgm:prSet presAssocID="{0887A4AE-FBC3-45C4-953B-5243AD56DD21}" presName="text3" presStyleLbl="fgAcc3" presStyleIdx="5" presStyleCnt="6">
        <dgm:presLayoutVars>
          <dgm:chPref val="3"/>
        </dgm:presLayoutVars>
      </dgm:prSet>
      <dgm:spPr/>
      <dgm:t>
        <a:bodyPr/>
        <a:lstStyle/>
        <a:p>
          <a:endParaRPr lang="en-US"/>
        </a:p>
      </dgm:t>
    </dgm:pt>
    <dgm:pt modelId="{B67F5D47-CE2E-4C9A-8E60-72348DD0CDB9}" type="pres">
      <dgm:prSet presAssocID="{0887A4AE-FBC3-45C4-953B-5243AD56DD21}" presName="hierChild4" presStyleCnt="0"/>
      <dgm:spPr/>
    </dgm:pt>
  </dgm:ptLst>
  <dgm:cxnLst>
    <dgm:cxn modelId="{FE1B0245-8294-46C1-BCEC-DC1778D6AC64}" srcId="{E9F9FCD1-CB30-4E0C-8879-460435811E85}" destId="{B5035620-6191-4407-9F39-030FB9261FCF}" srcOrd="0" destOrd="0" parTransId="{11F782CE-61B2-4547-8554-7DD7D6A79A30}" sibTransId="{0FA7EB26-5147-4552-89F0-1113881B368B}"/>
    <dgm:cxn modelId="{53C22E47-C81C-4B70-AFCC-4CCBDD9CB8E9}" type="presOf" srcId="{11F782CE-61B2-4547-8554-7DD7D6A79A30}" destId="{6365E40C-4404-4601-91F9-CEF7E26D525B}" srcOrd="0" destOrd="0" presId="urn:microsoft.com/office/officeart/2005/8/layout/hierarchy1"/>
    <dgm:cxn modelId="{013E5156-E743-4385-9761-36338ABC1496}" type="presOf" srcId="{5F400101-65A1-46B4-8A94-68169C0DC082}" destId="{1BE09D6E-500D-4203-9244-40BE8FFB34D2}" srcOrd="0" destOrd="0" presId="urn:microsoft.com/office/officeart/2005/8/layout/hierarchy1"/>
    <dgm:cxn modelId="{F5220784-2B06-4176-9284-43734BCC01E7}" type="presOf" srcId="{18F7A4CC-A2F2-4551-912A-D68A0D610DED}" destId="{063BACDD-12C0-49A4-A413-9F72826B3CEE}" srcOrd="0" destOrd="0" presId="urn:microsoft.com/office/officeart/2005/8/layout/hierarchy1"/>
    <dgm:cxn modelId="{19A32160-D9CE-4FB5-95EE-A05F6D4CA65B}" type="presOf" srcId="{6F0B9E8C-8058-422F-8244-78014746C741}" destId="{F54A03EC-D399-4E29-9E40-FBE7D1EA9D9E}" srcOrd="0" destOrd="0" presId="urn:microsoft.com/office/officeart/2005/8/layout/hierarchy1"/>
    <dgm:cxn modelId="{FF20A36D-6DD7-4C9D-8000-1B9CD01F2B4B}" type="presOf" srcId="{16445053-160C-458E-8A31-EA8CE280166F}" destId="{F3FBDB9C-FE2D-4496-8FC3-62961B824E0F}" srcOrd="0" destOrd="0" presId="urn:microsoft.com/office/officeart/2005/8/layout/hierarchy1"/>
    <dgm:cxn modelId="{6AE87C33-E749-4C87-97F1-C464381DCB78}" srcId="{E9F9FCD1-CB30-4E0C-8879-460435811E85}" destId="{6F0B9E8C-8058-422F-8244-78014746C741}" srcOrd="1" destOrd="0" parTransId="{D6D334B8-41C8-430C-AB60-372DF6E0D231}" sibTransId="{9D5CC86C-C60F-4F15-8449-0A31CD69888F}"/>
    <dgm:cxn modelId="{CE6A505D-5EF3-4E3C-A572-1445093F0FE5}" type="presOf" srcId="{88DE98DC-B77A-4812-9E2C-2F223BBF1C2D}" destId="{93750716-BFC3-4865-A802-3FB233F34DBF}" srcOrd="0" destOrd="0" presId="urn:microsoft.com/office/officeart/2005/8/layout/hierarchy1"/>
    <dgm:cxn modelId="{F6D65495-03B4-4B56-9537-C3AD1B865EBE}" srcId="{B5035620-6191-4407-9F39-030FB9261FCF}" destId="{18F7A4CC-A2F2-4551-912A-D68A0D610DED}" srcOrd="0" destOrd="0" parTransId="{9978503C-DCBA-4994-96D6-A5892C16E663}" sibTransId="{8226AD62-623A-4B43-8A13-4D2D73E24334}"/>
    <dgm:cxn modelId="{C6540F2B-6CE3-46ED-A6AB-05D8F928C45E}" type="presOf" srcId="{9978503C-DCBA-4994-96D6-A5892C16E663}" destId="{676373C7-9927-459E-9206-DA2013F0048B}" srcOrd="0" destOrd="0" presId="urn:microsoft.com/office/officeart/2005/8/layout/hierarchy1"/>
    <dgm:cxn modelId="{5E2B35F0-86F3-4CAB-9DE1-1049DF082E69}" srcId="{6F0B9E8C-8058-422F-8244-78014746C741}" destId="{EC8BB7F8-C9FE-4C3E-88CA-062ABEB80ADA}" srcOrd="0" destOrd="0" parTransId="{50F78E4A-BE2D-43AE-A0E2-0E4122141855}" sibTransId="{1D78F443-9DDC-4CEF-8B1B-E764F38A9B09}"/>
    <dgm:cxn modelId="{CE6A4D12-A72F-4EE6-B815-5CA4EDA61585}" type="presOf" srcId="{E9F9FCD1-CB30-4E0C-8879-460435811E85}" destId="{221DA033-8669-4D85-8E3E-2D769658BDC5}" srcOrd="0" destOrd="0" presId="urn:microsoft.com/office/officeart/2005/8/layout/hierarchy1"/>
    <dgm:cxn modelId="{689C6886-F637-4C3B-A67B-C59BD2863A25}" type="presOf" srcId="{D6D334B8-41C8-430C-AB60-372DF6E0D231}" destId="{F152FA8F-A786-44F8-BBB9-1D0645FA4F5B}" srcOrd="0" destOrd="0" presId="urn:microsoft.com/office/officeart/2005/8/layout/hierarchy1"/>
    <dgm:cxn modelId="{335C2B0C-EF60-43C5-BACF-1C38368044EF}" type="presOf" srcId="{339BE134-629A-4134-95EF-28F422B1C1FB}" destId="{5DC06780-C542-43C9-B264-B29C5D1061D6}" srcOrd="0" destOrd="0" presId="urn:microsoft.com/office/officeart/2005/8/layout/hierarchy1"/>
    <dgm:cxn modelId="{1F96F91F-8AA0-416B-85B3-11E7CBD31CB9}" type="presOf" srcId="{841BD1F1-06EF-46DF-A93D-BDF854B98C08}" destId="{1FD142DB-B693-4D49-AFD6-E30B0B3174CF}" srcOrd="0" destOrd="0" presId="urn:microsoft.com/office/officeart/2005/8/layout/hierarchy1"/>
    <dgm:cxn modelId="{BD173715-FB6D-4FB7-8DB2-6851CC100811}" srcId="{B5035620-6191-4407-9F39-030FB9261FCF}" destId="{88DE98DC-B77A-4812-9E2C-2F223BBF1C2D}" srcOrd="2" destOrd="0" parTransId="{841BD1F1-06EF-46DF-A93D-BDF854B98C08}" sibTransId="{7E67435B-9FBE-4072-AEDD-C02ABDA974DF}"/>
    <dgm:cxn modelId="{299D5B59-FBA7-4C6F-80F5-9896639303BD}" srcId="{6F0B9E8C-8058-422F-8244-78014746C741}" destId="{98BDEE35-63A0-4DC8-B021-F02DD237C83D}" srcOrd="1" destOrd="0" parTransId="{8EA8330D-2B6D-4BAD-803A-BB21FB134829}" sibTransId="{FB3A650B-5661-4E9C-A9B1-C0B0623ABFFB}"/>
    <dgm:cxn modelId="{7F6F0755-835A-4181-8F67-B29A0FCAA232}" type="presOf" srcId="{0887A4AE-FBC3-45C4-953B-5243AD56DD21}" destId="{7A7657C2-8739-415F-9A80-554E30365DE1}" srcOrd="0" destOrd="0" presId="urn:microsoft.com/office/officeart/2005/8/layout/hierarchy1"/>
    <dgm:cxn modelId="{7E5D9B61-3CFE-4BE6-AF70-7753E76C9041}" type="presOf" srcId="{98BDEE35-63A0-4DC8-B021-F02DD237C83D}" destId="{6900CA19-F66F-4082-98DB-175AB4226F42}" srcOrd="0" destOrd="0" presId="urn:microsoft.com/office/officeart/2005/8/layout/hierarchy1"/>
    <dgm:cxn modelId="{71E257FB-A58F-424A-BF57-EA6B61E286B7}" srcId="{6F0B9E8C-8058-422F-8244-78014746C741}" destId="{0887A4AE-FBC3-45C4-953B-5243AD56DD21}" srcOrd="2" destOrd="0" parTransId="{B8A734CC-D231-4FD6-86AB-548F55AB867F}" sibTransId="{33424E2C-2172-4254-8EE4-307034162BEA}"/>
    <dgm:cxn modelId="{07B7B3B8-C69B-4AD1-B784-8FAE186D0B85}" type="presOf" srcId="{8EA8330D-2B6D-4BAD-803A-BB21FB134829}" destId="{CCF5B3E4-27AA-4C4D-9206-4B0DFAB2F175}" srcOrd="0" destOrd="0" presId="urn:microsoft.com/office/officeart/2005/8/layout/hierarchy1"/>
    <dgm:cxn modelId="{08FEC555-1EE9-4AF6-ADEC-A18FCBDD3AE4}" srcId="{339BE134-629A-4134-95EF-28F422B1C1FB}" destId="{E9F9FCD1-CB30-4E0C-8879-460435811E85}" srcOrd="0" destOrd="0" parTransId="{49A99716-389F-4DF9-8F6C-910C7550F689}" sibTransId="{8FAA9552-8F3F-42B9-A396-90B6F9AA4599}"/>
    <dgm:cxn modelId="{8A416BA3-DCD5-42DA-8367-4B229B4A941B}" type="presOf" srcId="{50F78E4A-BE2D-43AE-A0E2-0E4122141855}" destId="{3BF762A4-7372-4EEE-8A9C-E27B8753DA2F}" srcOrd="0" destOrd="0" presId="urn:microsoft.com/office/officeart/2005/8/layout/hierarchy1"/>
    <dgm:cxn modelId="{2BD6A960-A435-42F3-BA74-D37CBC3208CA}" srcId="{B5035620-6191-4407-9F39-030FB9261FCF}" destId="{16445053-160C-458E-8A31-EA8CE280166F}" srcOrd="1" destOrd="0" parTransId="{5F400101-65A1-46B4-8A94-68169C0DC082}" sibTransId="{3E87DBD8-ADB1-4E16-913C-42EAADB70DA3}"/>
    <dgm:cxn modelId="{801D2C66-7C30-4130-BD53-6B773EC9310B}" type="presOf" srcId="{B5035620-6191-4407-9F39-030FB9261FCF}" destId="{06A58A21-8022-4933-BED5-83838A10784C}" srcOrd="0" destOrd="0" presId="urn:microsoft.com/office/officeart/2005/8/layout/hierarchy1"/>
    <dgm:cxn modelId="{14D4D21E-9807-4986-B731-EFB5E6E894DC}" type="presOf" srcId="{EC8BB7F8-C9FE-4C3E-88CA-062ABEB80ADA}" destId="{781EFD62-675A-41A2-AD24-3759A1386E5C}" srcOrd="0" destOrd="0" presId="urn:microsoft.com/office/officeart/2005/8/layout/hierarchy1"/>
    <dgm:cxn modelId="{6FAB8A08-4444-43B1-B44F-D821F08F7746}" type="presOf" srcId="{B8A734CC-D231-4FD6-86AB-548F55AB867F}" destId="{BCFEAAEB-BC6C-4D1C-8144-B156E4C24F3E}" srcOrd="0" destOrd="0" presId="urn:microsoft.com/office/officeart/2005/8/layout/hierarchy1"/>
    <dgm:cxn modelId="{6350ED34-63A7-4E2C-8A65-98F23D689F66}" type="presParOf" srcId="{5DC06780-C542-43C9-B264-B29C5D1061D6}" destId="{00D1CC54-EE86-4D90-9AC9-5CF1C248086C}" srcOrd="0" destOrd="0" presId="urn:microsoft.com/office/officeart/2005/8/layout/hierarchy1"/>
    <dgm:cxn modelId="{5C8B7109-7463-4696-9C7B-91C49AC68C1C}" type="presParOf" srcId="{00D1CC54-EE86-4D90-9AC9-5CF1C248086C}" destId="{85BBAF78-BDA4-4051-8E63-144EFCC0C32F}" srcOrd="0" destOrd="0" presId="urn:microsoft.com/office/officeart/2005/8/layout/hierarchy1"/>
    <dgm:cxn modelId="{C98B4C42-1D31-4D9B-8625-A16F6B1FE8F3}" type="presParOf" srcId="{85BBAF78-BDA4-4051-8E63-144EFCC0C32F}" destId="{E5E4A193-E282-4FED-B5AD-AB993B8448CF}" srcOrd="0" destOrd="0" presId="urn:microsoft.com/office/officeart/2005/8/layout/hierarchy1"/>
    <dgm:cxn modelId="{A0A61F1B-30D8-42EC-A1DD-342E777D9530}" type="presParOf" srcId="{85BBAF78-BDA4-4051-8E63-144EFCC0C32F}" destId="{221DA033-8669-4D85-8E3E-2D769658BDC5}" srcOrd="1" destOrd="0" presId="urn:microsoft.com/office/officeart/2005/8/layout/hierarchy1"/>
    <dgm:cxn modelId="{B119E2E3-B931-484C-9DAB-F67EED92826A}" type="presParOf" srcId="{00D1CC54-EE86-4D90-9AC9-5CF1C248086C}" destId="{CD4C7BCA-6743-4339-9D6E-60949E720F27}" srcOrd="1" destOrd="0" presId="urn:microsoft.com/office/officeart/2005/8/layout/hierarchy1"/>
    <dgm:cxn modelId="{D4E96DC1-8BEF-4B40-8943-F26EB746D78E}" type="presParOf" srcId="{CD4C7BCA-6743-4339-9D6E-60949E720F27}" destId="{6365E40C-4404-4601-91F9-CEF7E26D525B}" srcOrd="0" destOrd="0" presId="urn:microsoft.com/office/officeart/2005/8/layout/hierarchy1"/>
    <dgm:cxn modelId="{8AB14DF2-C529-4166-BF82-DB589DA99F3B}" type="presParOf" srcId="{CD4C7BCA-6743-4339-9D6E-60949E720F27}" destId="{D8D7E831-8A18-4E86-81CF-F8174303B01A}" srcOrd="1" destOrd="0" presId="urn:microsoft.com/office/officeart/2005/8/layout/hierarchy1"/>
    <dgm:cxn modelId="{EB8181F9-86BA-4AE8-81DD-E290DB59F560}" type="presParOf" srcId="{D8D7E831-8A18-4E86-81CF-F8174303B01A}" destId="{FCFC82F0-D897-4A59-83AB-42221FA1A170}" srcOrd="0" destOrd="0" presId="urn:microsoft.com/office/officeart/2005/8/layout/hierarchy1"/>
    <dgm:cxn modelId="{BBFEB075-55E2-45E3-8F6F-3C261F752B97}" type="presParOf" srcId="{FCFC82F0-D897-4A59-83AB-42221FA1A170}" destId="{26F1D2AE-C1AB-4413-AC41-6D090CABD838}" srcOrd="0" destOrd="0" presId="urn:microsoft.com/office/officeart/2005/8/layout/hierarchy1"/>
    <dgm:cxn modelId="{78025B9B-29A4-4E6E-9EA0-3538E95EECE1}" type="presParOf" srcId="{FCFC82F0-D897-4A59-83AB-42221FA1A170}" destId="{06A58A21-8022-4933-BED5-83838A10784C}" srcOrd="1" destOrd="0" presId="urn:microsoft.com/office/officeart/2005/8/layout/hierarchy1"/>
    <dgm:cxn modelId="{41FEB43E-3085-4A62-A6B3-E3881A118394}" type="presParOf" srcId="{D8D7E831-8A18-4E86-81CF-F8174303B01A}" destId="{6101ACCB-4830-44FE-B9D0-071D858C68D0}" srcOrd="1" destOrd="0" presId="urn:microsoft.com/office/officeart/2005/8/layout/hierarchy1"/>
    <dgm:cxn modelId="{4273A3DA-95AE-482C-AFC4-97E466CA4C7F}" type="presParOf" srcId="{6101ACCB-4830-44FE-B9D0-071D858C68D0}" destId="{676373C7-9927-459E-9206-DA2013F0048B}" srcOrd="0" destOrd="0" presId="urn:microsoft.com/office/officeart/2005/8/layout/hierarchy1"/>
    <dgm:cxn modelId="{E1B3E789-E532-429C-BAD6-4A95D1DE16C6}" type="presParOf" srcId="{6101ACCB-4830-44FE-B9D0-071D858C68D0}" destId="{26F7ADF2-9A4F-493B-BE86-F2FB4785A968}" srcOrd="1" destOrd="0" presId="urn:microsoft.com/office/officeart/2005/8/layout/hierarchy1"/>
    <dgm:cxn modelId="{62DA4AD9-60EF-4C9B-84CA-DA72B8132C8F}" type="presParOf" srcId="{26F7ADF2-9A4F-493B-BE86-F2FB4785A968}" destId="{626529A2-5F09-448F-BEC7-AECF39E34930}" srcOrd="0" destOrd="0" presId="urn:microsoft.com/office/officeart/2005/8/layout/hierarchy1"/>
    <dgm:cxn modelId="{84735648-2523-405C-915E-D21B1E5B6FC4}" type="presParOf" srcId="{626529A2-5F09-448F-BEC7-AECF39E34930}" destId="{801AE831-A27E-42EF-867B-4AD250E8FB92}" srcOrd="0" destOrd="0" presId="urn:microsoft.com/office/officeart/2005/8/layout/hierarchy1"/>
    <dgm:cxn modelId="{338D61EB-4483-4B26-9D12-AE81FF29CA07}" type="presParOf" srcId="{626529A2-5F09-448F-BEC7-AECF39E34930}" destId="{063BACDD-12C0-49A4-A413-9F72826B3CEE}" srcOrd="1" destOrd="0" presId="urn:microsoft.com/office/officeart/2005/8/layout/hierarchy1"/>
    <dgm:cxn modelId="{7B7E1DDB-F192-4EB0-B113-E899DAE9B8AA}" type="presParOf" srcId="{26F7ADF2-9A4F-493B-BE86-F2FB4785A968}" destId="{B749F5EE-7228-45AA-86DD-9E16767F7DDC}" srcOrd="1" destOrd="0" presId="urn:microsoft.com/office/officeart/2005/8/layout/hierarchy1"/>
    <dgm:cxn modelId="{F3D7FD15-57A4-463F-B164-C8040CDAA133}" type="presParOf" srcId="{6101ACCB-4830-44FE-B9D0-071D858C68D0}" destId="{1BE09D6E-500D-4203-9244-40BE8FFB34D2}" srcOrd="2" destOrd="0" presId="urn:microsoft.com/office/officeart/2005/8/layout/hierarchy1"/>
    <dgm:cxn modelId="{1A4FC50B-6B17-4560-B1BB-556C2E6CB309}" type="presParOf" srcId="{6101ACCB-4830-44FE-B9D0-071D858C68D0}" destId="{929A887E-BFB1-47D4-8B2C-29D6C4442D2D}" srcOrd="3" destOrd="0" presId="urn:microsoft.com/office/officeart/2005/8/layout/hierarchy1"/>
    <dgm:cxn modelId="{BCC48F6A-3A59-42A1-AA30-3887528CA649}" type="presParOf" srcId="{929A887E-BFB1-47D4-8B2C-29D6C4442D2D}" destId="{1A462831-9243-49FA-B4E2-7541EF216D61}" srcOrd="0" destOrd="0" presId="urn:microsoft.com/office/officeart/2005/8/layout/hierarchy1"/>
    <dgm:cxn modelId="{C04F0187-4975-41AA-91DF-FF671443A9ED}" type="presParOf" srcId="{1A462831-9243-49FA-B4E2-7541EF216D61}" destId="{E56C1182-6A2D-4251-A433-4524234466F3}" srcOrd="0" destOrd="0" presId="urn:microsoft.com/office/officeart/2005/8/layout/hierarchy1"/>
    <dgm:cxn modelId="{8FB8314A-857D-4625-885A-A6DCABC2F28A}" type="presParOf" srcId="{1A462831-9243-49FA-B4E2-7541EF216D61}" destId="{F3FBDB9C-FE2D-4496-8FC3-62961B824E0F}" srcOrd="1" destOrd="0" presId="urn:microsoft.com/office/officeart/2005/8/layout/hierarchy1"/>
    <dgm:cxn modelId="{144D6DF7-6E17-4851-A637-8091BCD6069C}" type="presParOf" srcId="{929A887E-BFB1-47D4-8B2C-29D6C4442D2D}" destId="{10778831-C0B4-491E-A661-AD72ED2A3650}" srcOrd="1" destOrd="0" presId="urn:microsoft.com/office/officeart/2005/8/layout/hierarchy1"/>
    <dgm:cxn modelId="{AFE52E44-CE07-4838-B71D-B72F77883201}" type="presParOf" srcId="{6101ACCB-4830-44FE-B9D0-071D858C68D0}" destId="{1FD142DB-B693-4D49-AFD6-E30B0B3174CF}" srcOrd="4" destOrd="0" presId="urn:microsoft.com/office/officeart/2005/8/layout/hierarchy1"/>
    <dgm:cxn modelId="{F4ED3774-4221-4A8B-992B-A07215056966}" type="presParOf" srcId="{6101ACCB-4830-44FE-B9D0-071D858C68D0}" destId="{B8752D5F-A1F1-4592-ADC5-F48DF7458322}" srcOrd="5" destOrd="0" presId="urn:microsoft.com/office/officeart/2005/8/layout/hierarchy1"/>
    <dgm:cxn modelId="{097FF757-BF6B-44A0-87E2-8DBEA7E3ADF5}" type="presParOf" srcId="{B8752D5F-A1F1-4592-ADC5-F48DF7458322}" destId="{6400434F-7EB6-4676-AE0D-D8E96FE7A74F}" srcOrd="0" destOrd="0" presId="urn:microsoft.com/office/officeart/2005/8/layout/hierarchy1"/>
    <dgm:cxn modelId="{657FE3EA-C965-419C-BAEE-BA15DA639F48}" type="presParOf" srcId="{6400434F-7EB6-4676-AE0D-D8E96FE7A74F}" destId="{9D1AE4C6-D2F8-4307-AF71-3F62D6F531D4}" srcOrd="0" destOrd="0" presId="urn:microsoft.com/office/officeart/2005/8/layout/hierarchy1"/>
    <dgm:cxn modelId="{C5D32D3B-1EAB-423B-8882-32140851724D}" type="presParOf" srcId="{6400434F-7EB6-4676-AE0D-D8E96FE7A74F}" destId="{93750716-BFC3-4865-A802-3FB233F34DBF}" srcOrd="1" destOrd="0" presId="urn:microsoft.com/office/officeart/2005/8/layout/hierarchy1"/>
    <dgm:cxn modelId="{D3927FF9-02A8-4867-8EAC-F79560086318}" type="presParOf" srcId="{B8752D5F-A1F1-4592-ADC5-F48DF7458322}" destId="{D88AA468-F463-4E96-84EB-38474AFFCC1D}" srcOrd="1" destOrd="0" presId="urn:microsoft.com/office/officeart/2005/8/layout/hierarchy1"/>
    <dgm:cxn modelId="{3AC9E4E5-6BB7-4B6C-B4CE-E241F3BA94F1}" type="presParOf" srcId="{CD4C7BCA-6743-4339-9D6E-60949E720F27}" destId="{F152FA8F-A786-44F8-BBB9-1D0645FA4F5B}" srcOrd="2" destOrd="0" presId="urn:microsoft.com/office/officeart/2005/8/layout/hierarchy1"/>
    <dgm:cxn modelId="{74B5263F-236B-4D89-92C1-2AE17059CCBF}" type="presParOf" srcId="{CD4C7BCA-6743-4339-9D6E-60949E720F27}" destId="{B49A0281-DDC8-45F3-B182-0D65B25CB1C0}" srcOrd="3" destOrd="0" presId="urn:microsoft.com/office/officeart/2005/8/layout/hierarchy1"/>
    <dgm:cxn modelId="{84A2C276-A603-41E2-BFA0-B2F0B68277D6}" type="presParOf" srcId="{B49A0281-DDC8-45F3-B182-0D65B25CB1C0}" destId="{77CC9654-552C-486D-92D5-B5DEF6075089}" srcOrd="0" destOrd="0" presId="urn:microsoft.com/office/officeart/2005/8/layout/hierarchy1"/>
    <dgm:cxn modelId="{1179BC32-6EBE-459F-8C6B-94D3C7BE1A22}" type="presParOf" srcId="{77CC9654-552C-486D-92D5-B5DEF6075089}" destId="{83DE51AF-DF7D-4A76-8B5B-A61C84DD84CE}" srcOrd="0" destOrd="0" presId="urn:microsoft.com/office/officeart/2005/8/layout/hierarchy1"/>
    <dgm:cxn modelId="{A3876805-FD11-4A48-BF34-B2677270F059}" type="presParOf" srcId="{77CC9654-552C-486D-92D5-B5DEF6075089}" destId="{F54A03EC-D399-4E29-9E40-FBE7D1EA9D9E}" srcOrd="1" destOrd="0" presId="urn:microsoft.com/office/officeart/2005/8/layout/hierarchy1"/>
    <dgm:cxn modelId="{8C3C7241-7500-4F52-BCBD-E1BFDAFE50FC}" type="presParOf" srcId="{B49A0281-DDC8-45F3-B182-0D65B25CB1C0}" destId="{493196E2-3B34-459C-BE53-76870431B8BD}" srcOrd="1" destOrd="0" presId="urn:microsoft.com/office/officeart/2005/8/layout/hierarchy1"/>
    <dgm:cxn modelId="{13E84641-DE18-4F7D-B23D-255A59188162}" type="presParOf" srcId="{493196E2-3B34-459C-BE53-76870431B8BD}" destId="{3BF762A4-7372-4EEE-8A9C-E27B8753DA2F}" srcOrd="0" destOrd="0" presId="urn:microsoft.com/office/officeart/2005/8/layout/hierarchy1"/>
    <dgm:cxn modelId="{F314FD53-3AAF-4BD9-A5EC-5069FFC1F89F}" type="presParOf" srcId="{493196E2-3B34-459C-BE53-76870431B8BD}" destId="{60A630A4-AE4A-4FB4-A557-336D62F2FA7F}" srcOrd="1" destOrd="0" presId="urn:microsoft.com/office/officeart/2005/8/layout/hierarchy1"/>
    <dgm:cxn modelId="{54D25FF6-C496-40D2-A524-D9780E2688E1}" type="presParOf" srcId="{60A630A4-AE4A-4FB4-A557-336D62F2FA7F}" destId="{ACB3A1CF-CABF-4E0F-A434-2030F34A6FF6}" srcOrd="0" destOrd="0" presId="urn:microsoft.com/office/officeart/2005/8/layout/hierarchy1"/>
    <dgm:cxn modelId="{BA359EB0-68C4-46DF-8E6F-27938BBA10B4}" type="presParOf" srcId="{ACB3A1CF-CABF-4E0F-A434-2030F34A6FF6}" destId="{D58F7B90-CEAB-4978-9C8C-613B5E1BE52F}" srcOrd="0" destOrd="0" presId="urn:microsoft.com/office/officeart/2005/8/layout/hierarchy1"/>
    <dgm:cxn modelId="{43309E9A-CAA7-4E7F-8BC4-118981884248}" type="presParOf" srcId="{ACB3A1CF-CABF-4E0F-A434-2030F34A6FF6}" destId="{781EFD62-675A-41A2-AD24-3759A1386E5C}" srcOrd="1" destOrd="0" presId="urn:microsoft.com/office/officeart/2005/8/layout/hierarchy1"/>
    <dgm:cxn modelId="{A15AEAF1-3A9F-4EF9-899F-F589543A24BB}" type="presParOf" srcId="{60A630A4-AE4A-4FB4-A557-336D62F2FA7F}" destId="{DEC8D03E-72A9-4280-A63F-69E3C8126DDC}" srcOrd="1" destOrd="0" presId="urn:microsoft.com/office/officeart/2005/8/layout/hierarchy1"/>
    <dgm:cxn modelId="{2EEFD40F-0942-402E-9B51-34F9013F6A95}" type="presParOf" srcId="{493196E2-3B34-459C-BE53-76870431B8BD}" destId="{CCF5B3E4-27AA-4C4D-9206-4B0DFAB2F175}" srcOrd="2" destOrd="0" presId="urn:microsoft.com/office/officeart/2005/8/layout/hierarchy1"/>
    <dgm:cxn modelId="{92B4752A-99BD-40A3-BE8A-5835CB17250E}" type="presParOf" srcId="{493196E2-3B34-459C-BE53-76870431B8BD}" destId="{180B63F4-2CF4-491C-BEB2-51E55E248BE4}" srcOrd="3" destOrd="0" presId="urn:microsoft.com/office/officeart/2005/8/layout/hierarchy1"/>
    <dgm:cxn modelId="{C1095168-467F-4E68-B23B-FF9BA67CB384}" type="presParOf" srcId="{180B63F4-2CF4-491C-BEB2-51E55E248BE4}" destId="{42BE657B-8299-470F-9075-AEC24B6FF346}" srcOrd="0" destOrd="0" presId="urn:microsoft.com/office/officeart/2005/8/layout/hierarchy1"/>
    <dgm:cxn modelId="{C43FF267-32D9-4CED-B65B-AE17AB1E1459}" type="presParOf" srcId="{42BE657B-8299-470F-9075-AEC24B6FF346}" destId="{6740B2AE-CD22-4E1B-B63D-413FEEA987F7}" srcOrd="0" destOrd="0" presId="urn:microsoft.com/office/officeart/2005/8/layout/hierarchy1"/>
    <dgm:cxn modelId="{2C3A94DA-6FC7-41BE-AAC7-7F4D39B812EF}" type="presParOf" srcId="{42BE657B-8299-470F-9075-AEC24B6FF346}" destId="{6900CA19-F66F-4082-98DB-175AB4226F42}" srcOrd="1" destOrd="0" presId="urn:microsoft.com/office/officeart/2005/8/layout/hierarchy1"/>
    <dgm:cxn modelId="{A0204EEC-89ED-48ED-B70D-D4AE187322B3}" type="presParOf" srcId="{180B63F4-2CF4-491C-BEB2-51E55E248BE4}" destId="{D4ABFB61-7D72-40A9-A118-14FE20997793}" srcOrd="1" destOrd="0" presId="urn:microsoft.com/office/officeart/2005/8/layout/hierarchy1"/>
    <dgm:cxn modelId="{52D5FBDF-A08C-4030-AA46-EA01056D3D2C}" type="presParOf" srcId="{493196E2-3B34-459C-BE53-76870431B8BD}" destId="{BCFEAAEB-BC6C-4D1C-8144-B156E4C24F3E}" srcOrd="4" destOrd="0" presId="urn:microsoft.com/office/officeart/2005/8/layout/hierarchy1"/>
    <dgm:cxn modelId="{F26A8392-FFE8-48A2-8C18-64FB72DAF0F0}" type="presParOf" srcId="{493196E2-3B34-459C-BE53-76870431B8BD}" destId="{1D532A0B-A431-4D12-8321-ABE829784198}" srcOrd="5" destOrd="0" presId="urn:microsoft.com/office/officeart/2005/8/layout/hierarchy1"/>
    <dgm:cxn modelId="{98B6CCEC-683E-40D3-9F1A-FE896E6D77D1}" type="presParOf" srcId="{1D532A0B-A431-4D12-8321-ABE829784198}" destId="{70D26038-82F4-4A47-B54C-D0D38F0747DC}" srcOrd="0" destOrd="0" presId="urn:microsoft.com/office/officeart/2005/8/layout/hierarchy1"/>
    <dgm:cxn modelId="{7BA1CAF7-FFC8-4E49-A280-D3BC14F54CDB}" type="presParOf" srcId="{70D26038-82F4-4A47-B54C-D0D38F0747DC}" destId="{BCB3865B-6E91-49A5-8109-ED330B7324D9}" srcOrd="0" destOrd="0" presId="urn:microsoft.com/office/officeart/2005/8/layout/hierarchy1"/>
    <dgm:cxn modelId="{3143CC60-032B-4FD9-A66C-7557940FFFF6}" type="presParOf" srcId="{70D26038-82F4-4A47-B54C-D0D38F0747DC}" destId="{7A7657C2-8739-415F-9A80-554E30365DE1}" srcOrd="1" destOrd="0" presId="urn:microsoft.com/office/officeart/2005/8/layout/hierarchy1"/>
    <dgm:cxn modelId="{4033FD94-6ED0-4150-BD57-7E2E7D48862D}" type="presParOf" srcId="{1D532A0B-A431-4D12-8321-ABE829784198}" destId="{B67F5D47-CE2E-4C9A-8E60-72348DD0CD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82BC4-9453-44A7-A548-657EA58EFC4C}"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48023-656E-4FFD-B99F-C0B0BC87C353}" type="slidenum">
              <a:rPr lang="en-US" smtClean="0"/>
              <a:t>‹#›</a:t>
            </a:fld>
            <a:endParaRPr lang="en-US"/>
          </a:p>
        </p:txBody>
      </p:sp>
    </p:spTree>
    <p:extLst>
      <p:ext uri="{BB962C8B-B14F-4D97-AF65-F5344CB8AC3E}">
        <p14:creationId xmlns:p14="http://schemas.microsoft.com/office/powerpoint/2010/main" val="126938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348023-656E-4FFD-B99F-C0B0BC87C353}" type="slidenum">
              <a:rPr lang="en-US" smtClean="0"/>
              <a:t>2</a:t>
            </a:fld>
            <a:endParaRPr lang="en-US"/>
          </a:p>
        </p:txBody>
      </p:sp>
    </p:spTree>
    <p:extLst>
      <p:ext uri="{BB962C8B-B14F-4D97-AF65-F5344CB8AC3E}">
        <p14:creationId xmlns:p14="http://schemas.microsoft.com/office/powerpoint/2010/main" val="312844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A992D5-79D7-43CE-BF7D-C66D54AC3F7B}" type="datetime1">
              <a:rPr lang="en-US" smtClean="0"/>
              <a:t>5/25/2019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389979"/>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F7343-B96C-4603-9751-4F690B1288D5}" type="datetime1">
              <a:rPr lang="en-US" smtClean="0"/>
              <a:t>5/25/2019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3686533"/>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28A64-9DBE-4100-8808-C04301D386FF}" type="datetime1">
              <a:rPr lang="en-US" smtClean="0"/>
              <a:t>5/25/2019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1284598"/>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6C9528B-AB9D-43D9-8E0F-546F55C22B45}" type="datetime1">
              <a:rPr lang="en-US" smtClean="0"/>
              <a:t>5/25/2019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371938"/>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D45939D-38D7-4819-AD7A-919B9D5F9FE0}" type="datetime1">
              <a:rPr lang="en-US" smtClean="0"/>
              <a:t>5/25/2019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289840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D45939D-38D7-4819-AD7A-919B9D5F9FE0}" type="datetime1">
              <a:rPr lang="en-US" smtClean="0"/>
              <a:t>5/25/2019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644499"/>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FB268E-7953-4F5C-86D9-9E2119DE932C}" type="datetime1">
              <a:rPr lang="en-US" smtClean="0"/>
              <a:t>5/25/2019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4999995"/>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C62F2A-87C5-42DD-8BC0-6B12648EB111}" type="datetime1">
              <a:rPr lang="en-US" smtClean="0"/>
              <a:t>5/25/2019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554121"/>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1DA98-AC54-41BA-B456-CC2007209055}" type="datetime1">
              <a:rPr lang="en-US" smtClean="0"/>
              <a:t>5/25/2019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2997715"/>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7CFEE-B02C-46FC-842B-5DD2F96CCF4D}" type="datetime1">
              <a:rPr lang="en-US" smtClean="0"/>
              <a:t>5/25/2019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4881289"/>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E4717A-B56F-4296-AE07-15082508E392}" type="datetime1">
              <a:rPr lang="en-US" smtClean="0"/>
              <a:t>5/25/2019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1997646"/>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DF33C3-C18F-4DA9-B83B-3C631C8764B2}" type="datetime1">
              <a:rPr lang="en-US" smtClean="0"/>
              <a:t>5/25/2019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8236928"/>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128861-1A1B-4CA8-ABEF-0A4EC054A383}" type="datetime1">
              <a:rPr lang="en-US" smtClean="0"/>
              <a:t>5/25/2019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2855164"/>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8F7C5-39E4-48F8-8EBB-A457C2D5C574}" type="datetime1">
              <a:rPr lang="en-US" smtClean="0"/>
              <a:t>5/25/2019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9333287"/>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388CC-3457-488D-A0F6-E64BC297C30B}" type="datetime1">
              <a:rPr lang="en-US" smtClean="0"/>
              <a:t>5/25/2019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089420"/>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D9398-F926-4FAC-B32E-BD42ABDF10E0}" type="datetime1">
              <a:rPr lang="en-US" smtClean="0"/>
              <a:t>5/25/2019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8169411"/>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D45939D-38D7-4819-AD7A-919B9D5F9FE0}" type="datetime1">
              <a:rPr lang="en-US" smtClean="0"/>
              <a:t>5/25/2019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579989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ransition spd="slow">
    <p:push dir="u"/>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29054D-1E36-446F-81AE-5F9277371D9C}"/>
              </a:ext>
            </a:extLst>
          </p:cNvPr>
          <p:cNvSpPr>
            <a:spLocks noGrp="1"/>
          </p:cNvSpPr>
          <p:nvPr>
            <p:ph type="title"/>
          </p:nvPr>
        </p:nvSpPr>
        <p:spPr>
          <a:xfrm>
            <a:off x="-1073553" y="-8134"/>
            <a:ext cx="8911687" cy="1280890"/>
          </a:xfrm>
        </p:spPr>
        <p:txBody>
          <a:bodyPr>
            <a:normAutofit/>
          </a:bodyPr>
          <a:lstStyle/>
          <a:p>
            <a:pPr algn="r" rtl="1"/>
            <a:r>
              <a:rPr lang="fa-IR" sz="5400" b="1" i="1" dirty="0" smtClean="0">
                <a:cs typeface="B Nazanin" panose="00000400000000000000" pitchFamily="2" charset="-78"/>
              </a:rPr>
              <a:t>بسمه تعالي</a:t>
            </a:r>
            <a:endParaRPr lang="fa-IR" sz="5400" b="1" i="1" dirty="0">
              <a:cs typeface="B Nazanin" panose="00000400000000000000" pitchFamily="2" charset="-78"/>
            </a:endParaRPr>
          </a:p>
        </p:txBody>
      </p:sp>
      <p:sp>
        <p:nvSpPr>
          <p:cNvPr id="3" name="Content Placeholder 2">
            <a:extLst>
              <a:ext uri="{FF2B5EF4-FFF2-40B4-BE49-F238E27FC236}">
                <a16:creationId xmlns="" xmlns:a16="http://schemas.microsoft.com/office/drawing/2014/main" id="{400556D8-84AD-4585-A5BE-080E6460DE6F}"/>
              </a:ext>
            </a:extLst>
          </p:cNvPr>
          <p:cNvSpPr>
            <a:spLocks noGrp="1"/>
          </p:cNvSpPr>
          <p:nvPr>
            <p:ph idx="1"/>
          </p:nvPr>
        </p:nvSpPr>
        <p:spPr>
          <a:xfrm>
            <a:off x="1638300" y="1272756"/>
            <a:ext cx="8915400" cy="5585244"/>
          </a:xfrm>
        </p:spPr>
        <p:txBody>
          <a:bodyPr>
            <a:normAutofit/>
          </a:bodyPr>
          <a:lstStyle/>
          <a:p>
            <a:pPr marL="0" indent="0" algn="ctr" rtl="1">
              <a:buNone/>
            </a:pPr>
            <a:r>
              <a:rPr lang="fa-IR" sz="4400" b="1" dirty="0" smtClean="0">
                <a:cs typeface="B Nazanin" panose="00000400000000000000" pitchFamily="2" charset="-78"/>
              </a:rPr>
              <a:t>نام مبحث:افزايش رشد جمعيت كشور</a:t>
            </a:r>
          </a:p>
          <a:p>
            <a:pPr marL="0" indent="0" algn="ctr" rtl="1">
              <a:buNone/>
            </a:pPr>
            <a:endParaRPr lang="fa-IR" sz="4400" b="1" dirty="0">
              <a:cs typeface="B Nazanin" panose="00000400000000000000" pitchFamily="2" charset="-78"/>
            </a:endParaRPr>
          </a:p>
          <a:p>
            <a:pPr marL="0" indent="0" algn="ctr" rtl="1">
              <a:buNone/>
            </a:pPr>
            <a:r>
              <a:rPr lang="fa-IR" sz="4400" b="1" dirty="0" smtClean="0">
                <a:cs typeface="B Nazanin" panose="00000400000000000000" pitchFamily="2" charset="-78"/>
              </a:rPr>
              <a:t>گردآورنده:فاطمه رسايي_نفيسه خلج آبادي</a:t>
            </a:r>
          </a:p>
          <a:p>
            <a:pPr marL="0" indent="0" algn="ctr" rtl="1">
              <a:buNone/>
            </a:pPr>
            <a:endParaRPr lang="fa-IR" sz="4400" b="1" dirty="0">
              <a:cs typeface="B Nazanin" panose="00000400000000000000" pitchFamily="2" charset="-78"/>
            </a:endParaRPr>
          </a:p>
          <a:p>
            <a:pPr marL="0" indent="0" algn="ctr" rtl="1">
              <a:buNone/>
            </a:pPr>
            <a:r>
              <a:rPr lang="fa-IR" sz="4400" b="1" dirty="0" smtClean="0">
                <a:cs typeface="B Nazanin" panose="00000400000000000000" pitchFamily="2" charset="-78"/>
              </a:rPr>
              <a:t>نام استاد:دكتر مستولي زاده</a:t>
            </a:r>
            <a:endParaRPr lang="fa-IR" sz="4400" b="1" dirty="0">
              <a:cs typeface="B Nazanin" panose="00000400000000000000" pitchFamily="2" charset="-78"/>
            </a:endParaRPr>
          </a:p>
        </p:txBody>
      </p:sp>
      <p:sp>
        <p:nvSpPr>
          <p:cNvPr id="4" name="Slide Number Placeholder 3">
            <a:extLst>
              <a:ext uri="{FF2B5EF4-FFF2-40B4-BE49-F238E27FC236}">
                <a16:creationId xmlns="" xmlns:a16="http://schemas.microsoft.com/office/drawing/2014/main" id="{134D1FA5-5867-489E-BCDC-A82A4663BBF4}"/>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57307857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3228" y="624110"/>
            <a:ext cx="4511384" cy="792566"/>
          </a:xfrm>
        </p:spPr>
        <p:txBody>
          <a:bodyPr>
            <a:normAutofit/>
          </a:bodyPr>
          <a:lstStyle/>
          <a:p>
            <a:pPr algn="r" rtl="1"/>
            <a:r>
              <a:rPr lang="fa-IR" sz="2800" b="1" dirty="0">
                <a:cs typeface="B Nazanin" panose="00000400000000000000" pitchFamily="2" charset="-78"/>
              </a:rPr>
              <a:t>نظریه انتقال جمعیت</a:t>
            </a:r>
            <a:endParaRPr lang="en-US" sz="2800" b="1" dirty="0">
              <a:cs typeface="B Nazanin" panose="00000400000000000000" pitchFamily="2" charset="-78"/>
            </a:endParaRPr>
          </a:p>
        </p:txBody>
      </p:sp>
      <p:sp>
        <p:nvSpPr>
          <p:cNvPr id="3" name="Content Placeholder 2"/>
          <p:cNvSpPr>
            <a:spLocks noGrp="1"/>
          </p:cNvSpPr>
          <p:nvPr>
            <p:ph idx="1"/>
          </p:nvPr>
        </p:nvSpPr>
        <p:spPr>
          <a:xfrm>
            <a:off x="4998128" y="1860612"/>
            <a:ext cx="6971836" cy="3777622"/>
          </a:xfrm>
        </p:spPr>
        <p:txBody>
          <a:bodyPr>
            <a:normAutofit/>
          </a:bodyPr>
          <a:lstStyle/>
          <a:p>
            <a:pPr marL="0" indent="0" algn="just" rtl="1">
              <a:buNone/>
            </a:pPr>
            <a:r>
              <a:rPr lang="fa-IR" sz="2400" dirty="0">
                <a:cs typeface="B Nazanin" panose="00000400000000000000" pitchFamily="2" charset="-78"/>
              </a:rPr>
              <a:t>در این نظریه جمعیت در طول تاریخ دارای دو تعادل دانسته می شود که در بین این دو دورهء تعادلی، یک مرحله انتقالی وجود دارد. منظور از تعادل اول، دوره ای است که سطح باروری بالا با سطح مرگ و میر بالا تقریبا برابری می کند.</a:t>
            </a:r>
          </a:p>
          <a:p>
            <a:pPr marL="0" indent="0" algn="just" rtl="1">
              <a:buNone/>
            </a:pPr>
            <a:r>
              <a:rPr lang="fa-IR" sz="2400" dirty="0">
                <a:cs typeface="B Nazanin" panose="00000400000000000000" pitchFamily="2" charset="-78"/>
              </a:rPr>
              <a:t>تعادل دوم مربوط به دوران متاخر جوامع است که سطح مرگ و میر و باروری هر دو افت کرده و در سطحی نزدیک به هم قرار می گیرند، اگر چه نوساناتی نیز وجود دارد که عمدتا ناشی از شدت و ضعف سیاست کنترل موالید است.</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881459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743200" y="624110"/>
            <a:ext cx="8761412" cy="792566"/>
          </a:xfrm>
        </p:spPr>
        <p:txBody>
          <a:bodyPr>
            <a:noAutofit/>
          </a:bodyPr>
          <a:lstStyle/>
          <a:p>
            <a:pPr algn="r" rtl="1"/>
            <a:r>
              <a:rPr lang="fa-IR" sz="2800" b="1" dirty="0">
                <a:cs typeface="B Nazanin" panose="00000400000000000000" pitchFamily="2" charset="-78"/>
              </a:rPr>
              <a:t>خصوصیات هر یک از مراحل تحول جمعیت در نظریه انتقال جمعیتی</a:t>
            </a:r>
            <a:endParaRPr lang="en-US" sz="2800" b="1" dirty="0">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6071459"/>
              </p:ext>
            </p:extLst>
          </p:nvPr>
        </p:nvGraphicFramePr>
        <p:xfrm>
          <a:off x="2623796" y="2842926"/>
          <a:ext cx="9150032" cy="2827020"/>
        </p:xfrm>
        <a:graphic>
          <a:graphicData uri="http://schemas.openxmlformats.org/drawingml/2006/table">
            <a:tbl>
              <a:tblPr firstRow="1" bandRow="1">
                <a:tableStyleId>{5C22544A-7EE6-4342-B048-85BDC9FD1C3A}</a:tableStyleId>
              </a:tblPr>
              <a:tblGrid>
                <a:gridCol w="2287508">
                  <a:extLst>
                    <a:ext uri="{9D8B030D-6E8A-4147-A177-3AD203B41FA5}">
                      <a16:colId xmlns="" xmlns:a16="http://schemas.microsoft.com/office/drawing/2014/main" val="20000"/>
                    </a:ext>
                  </a:extLst>
                </a:gridCol>
                <a:gridCol w="2287508">
                  <a:extLst>
                    <a:ext uri="{9D8B030D-6E8A-4147-A177-3AD203B41FA5}">
                      <a16:colId xmlns="" xmlns:a16="http://schemas.microsoft.com/office/drawing/2014/main" val="20001"/>
                    </a:ext>
                  </a:extLst>
                </a:gridCol>
                <a:gridCol w="2287508">
                  <a:extLst>
                    <a:ext uri="{9D8B030D-6E8A-4147-A177-3AD203B41FA5}">
                      <a16:colId xmlns="" xmlns:a16="http://schemas.microsoft.com/office/drawing/2014/main" val="20002"/>
                    </a:ext>
                  </a:extLst>
                </a:gridCol>
                <a:gridCol w="2287508">
                  <a:extLst>
                    <a:ext uri="{9D8B030D-6E8A-4147-A177-3AD203B41FA5}">
                      <a16:colId xmlns="" xmlns:a16="http://schemas.microsoft.com/office/drawing/2014/main" val="20003"/>
                    </a:ext>
                  </a:extLst>
                </a:gridCol>
              </a:tblGrid>
              <a:tr h="565404">
                <a:tc>
                  <a:txBody>
                    <a:bodyPr/>
                    <a:lstStyle/>
                    <a:p>
                      <a:pPr algn="ctr" rtl="1"/>
                      <a:r>
                        <a:rPr lang="fa-IR" sz="2000" b="1" dirty="0">
                          <a:cs typeface="B Nazanin" panose="00000400000000000000" pitchFamily="2" charset="-78"/>
                        </a:rPr>
                        <a:t>تعادل</a:t>
                      </a:r>
                      <a:r>
                        <a:rPr lang="fa-IR" sz="2000" b="1" baseline="0" dirty="0">
                          <a:cs typeface="B Nazanin" panose="00000400000000000000" pitchFamily="2" charset="-78"/>
                        </a:rPr>
                        <a:t> دوم</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مرحله انتقالی</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تعادل اول</a:t>
                      </a:r>
                      <a:endParaRPr lang="en-US" sz="2000" b="1" dirty="0">
                        <a:cs typeface="B Nazanin" panose="00000400000000000000" pitchFamily="2" charset="-78"/>
                      </a:endParaRPr>
                    </a:p>
                  </a:txBody>
                  <a:tcPr/>
                </a:tc>
                <a:tc>
                  <a:txBody>
                    <a:bodyPr/>
                    <a:lstStyle/>
                    <a:p>
                      <a:pPr algn="ctr" rtl="1"/>
                      <a:endParaRPr lang="en-US" sz="2000" b="1" dirty="0">
                        <a:cs typeface="B Nazanin" panose="00000400000000000000" pitchFamily="2" charset="-78"/>
                      </a:endParaRPr>
                    </a:p>
                  </a:txBody>
                  <a:tcPr/>
                </a:tc>
                <a:extLst>
                  <a:ext uri="{0D108BD9-81ED-4DB2-BD59-A6C34878D82A}">
                    <a16:rowId xmlns="" xmlns:a16="http://schemas.microsoft.com/office/drawing/2014/main" val="10000"/>
                  </a:ext>
                </a:extLst>
              </a:tr>
              <a:tr h="565404">
                <a:tc>
                  <a:txBody>
                    <a:bodyPr/>
                    <a:lstStyle/>
                    <a:p>
                      <a:pPr algn="ctr" rtl="1"/>
                      <a:r>
                        <a:rPr lang="fa-IR" sz="2000" b="1" dirty="0">
                          <a:cs typeface="B Nazanin" panose="00000400000000000000" pitchFamily="2" charset="-78"/>
                        </a:rPr>
                        <a:t>پایین و متغیر</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بالا</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بالا در حد زیستی</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موالید</a:t>
                      </a:r>
                      <a:endParaRPr lang="en-US" sz="2000" b="1" dirty="0">
                        <a:cs typeface="B Nazanin" panose="00000400000000000000" pitchFamily="2" charset="-78"/>
                      </a:endParaRPr>
                    </a:p>
                  </a:txBody>
                  <a:tcPr/>
                </a:tc>
                <a:extLst>
                  <a:ext uri="{0D108BD9-81ED-4DB2-BD59-A6C34878D82A}">
                    <a16:rowId xmlns="" xmlns:a16="http://schemas.microsoft.com/office/drawing/2014/main" val="10001"/>
                  </a:ext>
                </a:extLst>
              </a:tr>
              <a:tr h="565404">
                <a:tc>
                  <a:txBody>
                    <a:bodyPr/>
                    <a:lstStyle/>
                    <a:p>
                      <a:pPr algn="ctr" rtl="1"/>
                      <a:r>
                        <a:rPr lang="fa-IR" sz="2000" b="1" dirty="0">
                          <a:cs typeface="B Nazanin" panose="00000400000000000000" pitchFamily="2" charset="-78"/>
                        </a:rPr>
                        <a:t>پایین(ثابت)</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پایین</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بالا و متغیر</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مرگ و میر</a:t>
                      </a:r>
                      <a:endParaRPr lang="en-US" sz="2000" b="1" dirty="0">
                        <a:cs typeface="B Nazanin" panose="00000400000000000000" pitchFamily="2" charset="-78"/>
                      </a:endParaRPr>
                    </a:p>
                  </a:txBody>
                  <a:tcPr/>
                </a:tc>
                <a:extLst>
                  <a:ext uri="{0D108BD9-81ED-4DB2-BD59-A6C34878D82A}">
                    <a16:rowId xmlns="" xmlns:a16="http://schemas.microsoft.com/office/drawing/2014/main" val="10002"/>
                  </a:ext>
                </a:extLst>
              </a:tr>
              <a:tr h="565404">
                <a:tc>
                  <a:txBody>
                    <a:bodyPr/>
                    <a:lstStyle/>
                    <a:p>
                      <a:pPr algn="ctr" rtl="1"/>
                      <a:r>
                        <a:rPr lang="fa-IR" sz="2000" b="1" dirty="0">
                          <a:cs typeface="B Nazanin" panose="00000400000000000000" pitchFamily="2" charset="-78"/>
                        </a:rPr>
                        <a:t>محدود</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گسترده</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گسترده</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بعد خانوار</a:t>
                      </a:r>
                      <a:endParaRPr lang="en-US" sz="2000" b="1" dirty="0">
                        <a:cs typeface="B Nazanin" panose="00000400000000000000" pitchFamily="2" charset="-78"/>
                      </a:endParaRPr>
                    </a:p>
                  </a:txBody>
                  <a:tcPr/>
                </a:tc>
                <a:extLst>
                  <a:ext uri="{0D108BD9-81ED-4DB2-BD59-A6C34878D82A}">
                    <a16:rowId xmlns="" xmlns:a16="http://schemas.microsoft.com/office/drawing/2014/main" val="10003"/>
                  </a:ext>
                </a:extLst>
              </a:tr>
              <a:tr h="565404">
                <a:tc>
                  <a:txBody>
                    <a:bodyPr/>
                    <a:lstStyle/>
                    <a:p>
                      <a:pPr algn="ctr" rtl="1"/>
                      <a:r>
                        <a:rPr lang="fa-IR" sz="2000" b="1" dirty="0">
                          <a:cs typeface="B Nazanin" panose="00000400000000000000" pitchFamily="2" charset="-78"/>
                        </a:rPr>
                        <a:t>پایین</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بالا</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پایین</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میزان رشد جمعیت</a:t>
                      </a:r>
                      <a:endParaRPr lang="en-US" sz="2000" b="1" dirty="0">
                        <a:cs typeface="B Nazanin" panose="00000400000000000000" pitchFamily="2" charset="-78"/>
                      </a:endParaRPr>
                    </a:p>
                  </a:txBody>
                  <a:tcP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436803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r" rtl="1"/>
            <a:r>
              <a:rPr lang="fa-IR" sz="2800" dirty="0"/>
              <a:t>جمعیت جهان در مقاطع زمانی منتخب</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6716242"/>
              </p:ext>
            </p:extLst>
          </p:nvPr>
        </p:nvGraphicFramePr>
        <p:xfrm>
          <a:off x="2506168" y="2293399"/>
          <a:ext cx="9584372" cy="2773680"/>
        </p:xfrm>
        <a:graphic>
          <a:graphicData uri="http://schemas.openxmlformats.org/drawingml/2006/table">
            <a:tbl>
              <a:tblPr firstRow="1" bandRow="1">
                <a:tableStyleId>{5C22544A-7EE6-4342-B048-85BDC9FD1C3A}</a:tableStyleId>
              </a:tblPr>
              <a:tblGrid>
                <a:gridCol w="2396093">
                  <a:extLst>
                    <a:ext uri="{9D8B030D-6E8A-4147-A177-3AD203B41FA5}">
                      <a16:colId xmlns="" xmlns:a16="http://schemas.microsoft.com/office/drawing/2014/main" val="20000"/>
                    </a:ext>
                  </a:extLst>
                </a:gridCol>
                <a:gridCol w="2396093">
                  <a:extLst>
                    <a:ext uri="{9D8B030D-6E8A-4147-A177-3AD203B41FA5}">
                      <a16:colId xmlns="" xmlns:a16="http://schemas.microsoft.com/office/drawing/2014/main" val="20001"/>
                    </a:ext>
                  </a:extLst>
                </a:gridCol>
                <a:gridCol w="2396093">
                  <a:extLst>
                    <a:ext uri="{9D8B030D-6E8A-4147-A177-3AD203B41FA5}">
                      <a16:colId xmlns="" xmlns:a16="http://schemas.microsoft.com/office/drawing/2014/main" val="20002"/>
                    </a:ext>
                  </a:extLst>
                </a:gridCol>
                <a:gridCol w="2396093">
                  <a:extLst>
                    <a:ext uri="{9D8B030D-6E8A-4147-A177-3AD203B41FA5}">
                      <a16:colId xmlns="" xmlns:a16="http://schemas.microsoft.com/office/drawing/2014/main" val="20003"/>
                    </a:ext>
                  </a:extLst>
                </a:gridCol>
              </a:tblGrid>
              <a:tr h="370840">
                <a:tc>
                  <a:txBody>
                    <a:bodyPr/>
                    <a:lstStyle/>
                    <a:p>
                      <a:pPr algn="ctr" rtl="1"/>
                      <a:r>
                        <a:rPr lang="fa-IR" sz="2000" b="1" dirty="0">
                          <a:cs typeface="B Nazanin" panose="00000400000000000000" pitchFamily="2" charset="-78"/>
                        </a:rPr>
                        <a:t>جمعیت(میلیون نفر)</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سال (میلادی)</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جمعیت (میلیون نفر)</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سال (میلادی)</a:t>
                      </a:r>
                      <a:endParaRPr lang="en-US" sz="2000" b="1" dirty="0">
                        <a:cs typeface="B Nazanin" panose="00000400000000000000" pitchFamily="2" charset="-78"/>
                      </a:endParaRPr>
                    </a:p>
                  </a:txBody>
                  <a:tcPr/>
                </a:tc>
                <a:extLst>
                  <a:ext uri="{0D108BD9-81ED-4DB2-BD59-A6C34878D82A}">
                    <a16:rowId xmlns="" xmlns:a16="http://schemas.microsoft.com/office/drawing/2014/main" val="10000"/>
                  </a:ext>
                </a:extLst>
              </a:tr>
              <a:tr h="370840">
                <a:tc>
                  <a:txBody>
                    <a:bodyPr/>
                    <a:lstStyle/>
                    <a:p>
                      <a:pPr algn="ctr" rtl="1"/>
                      <a:r>
                        <a:rPr lang="fa-IR" sz="2000" b="1" dirty="0">
                          <a:cs typeface="B Nazanin" panose="00000400000000000000" pitchFamily="2" charset="-78"/>
                        </a:rPr>
                        <a:t>1650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1900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300-250</a:t>
                      </a:r>
                      <a:endParaRPr lang="en-US" sz="2000" b="1" dirty="0">
                        <a:cs typeface="B Nazanin" panose="00000400000000000000" pitchFamily="2" charset="-78"/>
                      </a:endParaRPr>
                    </a:p>
                  </a:txBody>
                  <a:tcPr/>
                </a:tc>
                <a:tc>
                  <a:txBody>
                    <a:bodyPr/>
                    <a:lstStyle/>
                    <a:p>
                      <a:pPr algn="ctr" rtl="1"/>
                      <a:endParaRPr lang="en-US" sz="2000" b="1">
                        <a:cs typeface="B Nazanin" panose="00000400000000000000" pitchFamily="2" charset="-78"/>
                      </a:endParaRPr>
                    </a:p>
                  </a:txBody>
                  <a:tcPr/>
                </a:tc>
                <a:extLst>
                  <a:ext uri="{0D108BD9-81ED-4DB2-BD59-A6C34878D82A}">
                    <a16:rowId xmlns="" xmlns:a16="http://schemas.microsoft.com/office/drawing/2014/main" val="10001"/>
                  </a:ext>
                </a:extLst>
              </a:tr>
              <a:tr h="370840">
                <a:tc>
                  <a:txBody>
                    <a:bodyPr/>
                    <a:lstStyle/>
                    <a:p>
                      <a:pPr algn="ctr" rtl="1"/>
                      <a:r>
                        <a:rPr lang="fa-IR" sz="2000" b="1" dirty="0">
                          <a:cs typeface="B Nazanin" panose="00000400000000000000" pitchFamily="2" charset="-78"/>
                        </a:rPr>
                        <a:t>2564</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1950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350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1000</a:t>
                      </a:r>
                      <a:endParaRPr lang="en-US" sz="2000" b="1" dirty="0">
                        <a:cs typeface="B Nazanin" panose="00000400000000000000" pitchFamily="2" charset="-78"/>
                      </a:endParaRPr>
                    </a:p>
                  </a:txBody>
                  <a:tcPr/>
                </a:tc>
                <a:extLst>
                  <a:ext uri="{0D108BD9-81ED-4DB2-BD59-A6C34878D82A}">
                    <a16:rowId xmlns="" xmlns:a16="http://schemas.microsoft.com/office/drawing/2014/main" val="10002"/>
                  </a:ext>
                </a:extLst>
              </a:tr>
              <a:tr h="370840">
                <a:tc>
                  <a:txBody>
                    <a:bodyPr/>
                    <a:lstStyle/>
                    <a:p>
                      <a:pPr algn="ctr" rtl="1"/>
                      <a:r>
                        <a:rPr lang="fa-IR" sz="2000" b="1" dirty="0">
                          <a:cs typeface="B Nazanin" panose="00000400000000000000" pitchFamily="2" charset="-78"/>
                        </a:rPr>
                        <a:t>4500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1980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450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1500</a:t>
                      </a:r>
                      <a:endParaRPr lang="en-US" sz="2000" b="1" dirty="0">
                        <a:cs typeface="B Nazanin" panose="00000400000000000000" pitchFamily="2" charset="-78"/>
                      </a:endParaRPr>
                    </a:p>
                  </a:txBody>
                  <a:tcPr/>
                </a:tc>
                <a:extLst>
                  <a:ext uri="{0D108BD9-81ED-4DB2-BD59-A6C34878D82A}">
                    <a16:rowId xmlns="" xmlns:a16="http://schemas.microsoft.com/office/drawing/2014/main" val="10003"/>
                  </a:ext>
                </a:extLst>
              </a:tr>
              <a:tr h="370840">
                <a:tc>
                  <a:txBody>
                    <a:bodyPr/>
                    <a:lstStyle/>
                    <a:p>
                      <a:pPr algn="ctr" rtl="1"/>
                      <a:r>
                        <a:rPr lang="fa-IR" sz="2000" b="1" dirty="0">
                          <a:cs typeface="B Nazanin" panose="00000400000000000000" pitchFamily="2" charset="-78"/>
                        </a:rPr>
                        <a:t>5300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1990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550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1650</a:t>
                      </a:r>
                      <a:endParaRPr lang="en-US" sz="2000" b="1" dirty="0">
                        <a:cs typeface="B Nazanin" panose="00000400000000000000" pitchFamily="2" charset="-78"/>
                      </a:endParaRPr>
                    </a:p>
                  </a:txBody>
                  <a:tcPr/>
                </a:tc>
                <a:extLst>
                  <a:ext uri="{0D108BD9-81ED-4DB2-BD59-A6C34878D82A}">
                    <a16:rowId xmlns="" xmlns:a16="http://schemas.microsoft.com/office/drawing/2014/main" val="10004"/>
                  </a:ext>
                </a:extLst>
              </a:tr>
              <a:tr h="370840">
                <a:tc>
                  <a:txBody>
                    <a:bodyPr/>
                    <a:lstStyle/>
                    <a:p>
                      <a:pPr algn="ctr" rtl="1"/>
                      <a:r>
                        <a:rPr lang="fa-IR" sz="2000" b="1" dirty="0">
                          <a:cs typeface="B Nazanin" panose="00000400000000000000" pitchFamily="2" charset="-78"/>
                        </a:rPr>
                        <a:t>5734</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2000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725</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1750</a:t>
                      </a:r>
                      <a:endParaRPr lang="en-US" sz="2000" b="1" dirty="0">
                        <a:cs typeface="B Nazanin" panose="00000400000000000000" pitchFamily="2" charset="-78"/>
                      </a:endParaRPr>
                    </a:p>
                  </a:txBody>
                  <a:tcPr/>
                </a:tc>
                <a:extLst>
                  <a:ext uri="{0D108BD9-81ED-4DB2-BD59-A6C34878D82A}">
                    <a16:rowId xmlns="" xmlns:a16="http://schemas.microsoft.com/office/drawing/2014/main" val="10005"/>
                  </a:ext>
                </a:extLst>
              </a:tr>
              <a:tr h="370840">
                <a:tc>
                  <a:txBody>
                    <a:bodyPr/>
                    <a:lstStyle/>
                    <a:p>
                      <a:pPr algn="ctr" rtl="1"/>
                      <a:r>
                        <a:rPr lang="fa-IR" sz="2000" b="1" dirty="0">
                          <a:cs typeface="B Nazanin" panose="00000400000000000000" pitchFamily="2" charset="-78"/>
                        </a:rPr>
                        <a:t>6500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2010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1175</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1840</a:t>
                      </a:r>
                      <a:endParaRPr lang="en-US" sz="2000" b="1" dirty="0">
                        <a:cs typeface="B Nazanin" panose="00000400000000000000" pitchFamily="2" charset="-78"/>
                      </a:endParaRPr>
                    </a:p>
                  </a:txBody>
                  <a:tcPr/>
                </a:tc>
                <a:extLst>
                  <a:ext uri="{0D108BD9-81ED-4DB2-BD59-A6C34878D82A}">
                    <a16:rowId xmlns=""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80470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rtl="1"/>
            <a:r>
              <a:rPr lang="fa-IR" sz="2800" dirty="0"/>
              <a:t>سال های لازم برای افزایش یک میلیارد نفر در جمعیت جهان</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377651"/>
              </p:ext>
            </p:extLst>
          </p:nvPr>
        </p:nvGraphicFramePr>
        <p:xfrm>
          <a:off x="1771835" y="2281561"/>
          <a:ext cx="10287000" cy="1317120"/>
        </p:xfrm>
        <a:graphic>
          <a:graphicData uri="http://schemas.openxmlformats.org/drawingml/2006/table">
            <a:tbl>
              <a:tblPr firstRow="1" bandRow="1">
                <a:tableStyleId>{5C22544A-7EE6-4342-B048-85BDC9FD1C3A}</a:tableStyleId>
              </a:tblPr>
              <a:tblGrid>
                <a:gridCol w="114300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gridCol w="937261">
                  <a:extLst>
                    <a:ext uri="{9D8B030D-6E8A-4147-A177-3AD203B41FA5}">
                      <a16:colId xmlns="" xmlns:a16="http://schemas.microsoft.com/office/drawing/2014/main" val="20003"/>
                    </a:ext>
                  </a:extLst>
                </a:gridCol>
                <a:gridCol w="914400">
                  <a:extLst>
                    <a:ext uri="{9D8B030D-6E8A-4147-A177-3AD203B41FA5}">
                      <a16:colId xmlns="" xmlns:a16="http://schemas.microsoft.com/office/drawing/2014/main" val="20004"/>
                    </a:ext>
                  </a:extLst>
                </a:gridCol>
                <a:gridCol w="845820">
                  <a:extLst>
                    <a:ext uri="{9D8B030D-6E8A-4147-A177-3AD203B41FA5}">
                      <a16:colId xmlns="" xmlns:a16="http://schemas.microsoft.com/office/drawing/2014/main" val="20005"/>
                    </a:ext>
                  </a:extLst>
                </a:gridCol>
                <a:gridCol w="845820">
                  <a:extLst>
                    <a:ext uri="{9D8B030D-6E8A-4147-A177-3AD203B41FA5}">
                      <a16:colId xmlns="" xmlns:a16="http://schemas.microsoft.com/office/drawing/2014/main" val="20006"/>
                    </a:ext>
                  </a:extLst>
                </a:gridCol>
                <a:gridCol w="731520">
                  <a:extLst>
                    <a:ext uri="{9D8B030D-6E8A-4147-A177-3AD203B41FA5}">
                      <a16:colId xmlns="" xmlns:a16="http://schemas.microsoft.com/office/drawing/2014/main" val="20007"/>
                    </a:ext>
                  </a:extLst>
                </a:gridCol>
                <a:gridCol w="2583179">
                  <a:extLst>
                    <a:ext uri="{9D8B030D-6E8A-4147-A177-3AD203B41FA5}">
                      <a16:colId xmlns="" xmlns:a16="http://schemas.microsoft.com/office/drawing/2014/main" val="20008"/>
                    </a:ext>
                  </a:extLst>
                </a:gridCol>
              </a:tblGrid>
              <a:tr h="524640">
                <a:tc>
                  <a:txBody>
                    <a:bodyPr/>
                    <a:lstStyle/>
                    <a:p>
                      <a:pPr algn="ctr" rtl="1"/>
                      <a:r>
                        <a:rPr lang="fa-IR" sz="2000" b="1" dirty="0">
                          <a:cs typeface="B Nazanin" panose="00000400000000000000" pitchFamily="2" charset="-78"/>
                        </a:rPr>
                        <a:t>8</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7</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6</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5</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4</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3</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2</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جمعیت (میلیارد</a:t>
                      </a:r>
                      <a:r>
                        <a:rPr lang="fa-IR" sz="2000" b="1" baseline="0" dirty="0">
                          <a:cs typeface="B Nazanin" panose="00000400000000000000" pitchFamily="2" charset="-78"/>
                        </a:rPr>
                        <a:t> نفر)</a:t>
                      </a:r>
                      <a:endParaRPr lang="en-US" sz="2000" b="1" dirty="0">
                        <a:cs typeface="B Nazanin" panose="00000400000000000000" pitchFamily="2" charset="-78"/>
                      </a:endParaRPr>
                    </a:p>
                  </a:txBody>
                  <a:tcPr/>
                </a:tc>
                <a:extLst>
                  <a:ext uri="{0D108BD9-81ED-4DB2-BD59-A6C34878D82A}">
                    <a16:rowId xmlns="" xmlns:a16="http://schemas.microsoft.com/office/drawing/2014/main" val="10000"/>
                  </a:ext>
                </a:extLst>
              </a:tr>
              <a:tr h="345431">
                <a:tc>
                  <a:txBody>
                    <a:bodyPr/>
                    <a:lstStyle/>
                    <a:p>
                      <a:pPr algn="ctr" rtl="1"/>
                      <a:r>
                        <a:rPr lang="fa-IR" sz="2000" b="1" dirty="0">
                          <a:cs typeface="B Nazanin" panose="00000400000000000000" pitchFamily="2" charset="-78"/>
                        </a:rPr>
                        <a:t>2027</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2012</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199</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1987</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1974</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1960</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1937</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1804</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سال</a:t>
                      </a:r>
                      <a:endParaRPr lang="en-US" sz="2000" b="1" dirty="0">
                        <a:cs typeface="B Nazanin" panose="00000400000000000000" pitchFamily="2" charset="-78"/>
                      </a:endParaRPr>
                    </a:p>
                  </a:txBody>
                  <a:tcPr/>
                </a:tc>
                <a:extLst>
                  <a:ext uri="{0D108BD9-81ED-4DB2-BD59-A6C34878D82A}">
                    <a16:rowId xmlns="" xmlns:a16="http://schemas.microsoft.com/office/drawing/2014/main" val="10001"/>
                  </a:ext>
                </a:extLst>
              </a:tr>
              <a:tr h="345431">
                <a:tc>
                  <a:txBody>
                    <a:bodyPr/>
                    <a:lstStyle/>
                    <a:p>
                      <a:pPr algn="ctr" rtl="1"/>
                      <a:r>
                        <a:rPr lang="fa-IR" sz="2000" b="1" dirty="0">
                          <a:cs typeface="B Nazanin" panose="00000400000000000000" pitchFamily="2" charset="-78"/>
                        </a:rPr>
                        <a:t>15</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13</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12</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13</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14</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32</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123</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a:t>
                      </a:r>
                      <a:endParaRPr lang="en-US" sz="2000" b="1" dirty="0">
                        <a:cs typeface="B Nazanin" panose="00000400000000000000" pitchFamily="2" charset="-78"/>
                      </a:endParaRPr>
                    </a:p>
                  </a:txBody>
                  <a:tcPr/>
                </a:tc>
                <a:tc>
                  <a:txBody>
                    <a:bodyPr/>
                    <a:lstStyle/>
                    <a:p>
                      <a:pPr algn="ctr" rtl="1"/>
                      <a:r>
                        <a:rPr lang="fa-IR" sz="2000" b="1" dirty="0">
                          <a:cs typeface="B Nazanin" panose="00000400000000000000" pitchFamily="2" charset="-78"/>
                        </a:rPr>
                        <a:t>سال های طی شده</a:t>
                      </a:r>
                      <a:endParaRPr lang="en-US" sz="2000" b="1" dirty="0">
                        <a:cs typeface="B Nazanin" panose="00000400000000000000" pitchFamily="2" charset="-78"/>
                      </a:endParaRPr>
                    </a:p>
                  </a:txBody>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853955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899" y="624110"/>
            <a:ext cx="3944713" cy="895597"/>
          </a:xfrm>
        </p:spPr>
        <p:txBody>
          <a:bodyPr>
            <a:normAutofit/>
          </a:bodyPr>
          <a:lstStyle/>
          <a:p>
            <a:pPr algn="r" rtl="1"/>
            <a:r>
              <a:rPr lang="fa-IR" sz="2800" b="1" dirty="0">
                <a:cs typeface="B Nazanin" panose="00000400000000000000" pitchFamily="2" charset="-78"/>
              </a:rPr>
              <a:t>تحولات جمعیت در ایران</a:t>
            </a:r>
            <a:endParaRPr lang="en-US" sz="2800" b="1" dirty="0">
              <a:cs typeface="B Nazanin" panose="00000400000000000000" pitchFamily="2" charset="-78"/>
            </a:endParaRPr>
          </a:p>
        </p:txBody>
      </p:sp>
      <p:sp>
        <p:nvSpPr>
          <p:cNvPr id="3" name="Content Placeholder 2"/>
          <p:cNvSpPr>
            <a:spLocks noGrp="1"/>
          </p:cNvSpPr>
          <p:nvPr>
            <p:ph idx="1"/>
          </p:nvPr>
        </p:nvSpPr>
        <p:spPr>
          <a:xfrm>
            <a:off x="4554245" y="2054440"/>
            <a:ext cx="7048022" cy="4568301"/>
          </a:xfrm>
        </p:spPr>
        <p:txBody>
          <a:bodyPr>
            <a:normAutofit/>
          </a:bodyPr>
          <a:lstStyle/>
          <a:p>
            <a:pPr marL="0" indent="0" algn="just" rtl="1">
              <a:buNone/>
            </a:pPr>
            <a:r>
              <a:rPr lang="fa-IR" sz="2400" dirty="0">
                <a:cs typeface="B Nazanin" panose="00000400000000000000" pitchFamily="2" charset="-78"/>
              </a:rPr>
              <a:t>ایران در گذشته های دور کشور پر جمعیتی محسوب می شد، به روایت برخی مورخان، جمعیت ایران باستان در حدود 500 سال پیش از میلاد بین 40 تا50 میلیون نفر بوده است که وسعت این سرزمین عاملی مهم در این زمینه بوده است. اگر چه برخی این رقم را اغراق آمیز می دانند.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2483295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66670"/>
            <a:ext cx="8872985" cy="5344552"/>
          </a:xfrm>
        </p:spPr>
        <p:txBody>
          <a:bodyPr/>
          <a:lstStyle/>
          <a:p>
            <a:pPr marL="0" indent="0" algn="r">
              <a:buNone/>
            </a:pPr>
            <a:r>
              <a:rPr lang="fa-IR" sz="4000" dirty="0" smtClean="0">
                <a:cs typeface="B Badr" panose="00000400000000000000" pitchFamily="2" charset="-78"/>
              </a:rPr>
              <a:t>سياست جمعيتي:</a:t>
            </a:r>
          </a:p>
          <a:p>
            <a:pPr marL="0" indent="0" algn="r">
              <a:buNone/>
            </a:pPr>
            <a:r>
              <a:rPr lang="fa-IR" sz="4000" dirty="0" smtClean="0">
                <a:cs typeface="B Badr" panose="00000400000000000000" pitchFamily="2" charset="-78"/>
              </a:rPr>
              <a:t>دريك معناي كلي به مجموعه اي از رهيافت ها،راهكارها و ابزارها اطلاق ميشود كه باعث هم سويي روند هاي جمعيت يا ساختار آن باضرورت هاي رشد و توسعه يا ديگر اهداف نظام اجتماعي ميگردد.</a:t>
            </a:r>
            <a:endParaRPr lang="en-US" dirty="0">
              <a:cs typeface="B Badr"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518209252"/>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BF0F8D-B871-4918-9C19-490E1E933368}"/>
              </a:ext>
            </a:extLst>
          </p:cNvPr>
          <p:cNvSpPr>
            <a:spLocks noGrp="1"/>
          </p:cNvSpPr>
          <p:nvPr>
            <p:ph type="ctrTitle"/>
          </p:nvPr>
        </p:nvSpPr>
        <p:spPr>
          <a:xfrm>
            <a:off x="3218679" y="-1131391"/>
            <a:ext cx="8915399" cy="2262781"/>
          </a:xfrm>
        </p:spPr>
        <p:txBody>
          <a:bodyPr>
            <a:normAutofit/>
          </a:bodyPr>
          <a:lstStyle/>
          <a:p>
            <a:pPr algn="r" rtl="1"/>
            <a:r>
              <a:rPr lang="fa-IR" sz="2800" dirty="0"/>
              <a:t>سیاست جمعیتی و پیشینه آن</a:t>
            </a:r>
            <a:endParaRPr lang="fa-IR"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95774287"/>
              </p:ext>
            </p:extLst>
          </p:nvPr>
        </p:nvGraphicFramePr>
        <p:xfrm>
          <a:off x="1136650" y="1131888"/>
          <a:ext cx="11055350" cy="435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6505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b="1" dirty="0">
                <a:cs typeface="B Nazanin" panose="00000400000000000000" pitchFamily="2" charset="-78"/>
              </a:rPr>
              <a:t>قانون یولیا</a:t>
            </a:r>
            <a:endParaRPr lang="en-US" sz="2800" b="1" dirty="0">
              <a:cs typeface="B Nazanin" panose="00000400000000000000" pitchFamily="2" charset="-78"/>
            </a:endParaRPr>
          </a:p>
        </p:txBody>
      </p:sp>
      <p:sp>
        <p:nvSpPr>
          <p:cNvPr id="3" name="Content Placeholder 2"/>
          <p:cNvSpPr>
            <a:spLocks noGrp="1"/>
          </p:cNvSpPr>
          <p:nvPr>
            <p:ph idx="1"/>
          </p:nvPr>
        </p:nvSpPr>
        <p:spPr>
          <a:xfrm>
            <a:off x="2447544" y="2197994"/>
            <a:ext cx="8915400" cy="1729740"/>
          </a:xfrm>
        </p:spPr>
        <p:txBody>
          <a:bodyPr>
            <a:noAutofit/>
          </a:bodyPr>
          <a:lstStyle/>
          <a:p>
            <a:pPr marL="0" indent="0" algn="just" rtl="1">
              <a:buNone/>
            </a:pPr>
            <a:r>
              <a:rPr lang="fa-IR" sz="3600" dirty="0">
                <a:cs typeface="B Nazanin" panose="00000400000000000000" pitchFamily="2" charset="-78"/>
              </a:rPr>
              <a:t>در برگیرنده امتیازاتی به افراد متاهل و محدودیت هایی برای مردان مجرد و زنان بیوه یا مطلقه ای که تن به ازدواج نمی دادند، می شد. گفته می شود این سیاست ها سبب افزایش چشم گیر جمعیت روم در آن زمان شد</a:t>
            </a:r>
            <a:endParaRPr lang="en-US" sz="36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556353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1" y="624110"/>
            <a:ext cx="9264332" cy="528797"/>
          </a:xfrm>
        </p:spPr>
        <p:txBody>
          <a:bodyPr>
            <a:normAutofit/>
          </a:bodyPr>
          <a:lstStyle/>
          <a:p>
            <a:pPr algn="r" rtl="1"/>
            <a:r>
              <a:rPr lang="fa-IR" sz="2400" b="1" dirty="0">
                <a:cs typeface="B Nazanin" panose="00000400000000000000" pitchFamily="2" charset="-78"/>
              </a:rPr>
              <a:t>روند کاهشی نرخ باروری در مناطق عمده در حال توسعه</a:t>
            </a:r>
            <a:endParaRPr lang="en-US" sz="2400" b="1" dirty="0">
              <a:cs typeface="B Nazanin" panose="000004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3434421"/>
              </p:ext>
            </p:extLst>
          </p:nvPr>
        </p:nvGraphicFramePr>
        <p:xfrm>
          <a:off x="937260" y="1333500"/>
          <a:ext cx="10949939" cy="2761998"/>
        </p:xfrm>
        <a:graphic>
          <a:graphicData uri="http://schemas.openxmlformats.org/drawingml/2006/table">
            <a:tbl>
              <a:tblPr firstRow="1" bandRow="1">
                <a:tableStyleId>{5C22544A-7EE6-4342-B048-85BDC9FD1C3A}</a:tableStyleId>
              </a:tblPr>
              <a:tblGrid>
                <a:gridCol w="1564277">
                  <a:extLst>
                    <a:ext uri="{9D8B030D-6E8A-4147-A177-3AD203B41FA5}">
                      <a16:colId xmlns="" xmlns:a16="http://schemas.microsoft.com/office/drawing/2014/main" val="20000"/>
                    </a:ext>
                  </a:extLst>
                </a:gridCol>
                <a:gridCol w="1564277">
                  <a:extLst>
                    <a:ext uri="{9D8B030D-6E8A-4147-A177-3AD203B41FA5}">
                      <a16:colId xmlns="" xmlns:a16="http://schemas.microsoft.com/office/drawing/2014/main" val="20001"/>
                    </a:ext>
                  </a:extLst>
                </a:gridCol>
                <a:gridCol w="1564277">
                  <a:extLst>
                    <a:ext uri="{9D8B030D-6E8A-4147-A177-3AD203B41FA5}">
                      <a16:colId xmlns="" xmlns:a16="http://schemas.microsoft.com/office/drawing/2014/main" val="20002"/>
                    </a:ext>
                  </a:extLst>
                </a:gridCol>
                <a:gridCol w="1339122">
                  <a:extLst>
                    <a:ext uri="{9D8B030D-6E8A-4147-A177-3AD203B41FA5}">
                      <a16:colId xmlns="" xmlns:a16="http://schemas.microsoft.com/office/drawing/2014/main" val="20003"/>
                    </a:ext>
                  </a:extLst>
                </a:gridCol>
                <a:gridCol w="1399778">
                  <a:extLst>
                    <a:ext uri="{9D8B030D-6E8A-4147-A177-3AD203B41FA5}">
                      <a16:colId xmlns="" xmlns:a16="http://schemas.microsoft.com/office/drawing/2014/main" val="20004"/>
                    </a:ext>
                  </a:extLst>
                </a:gridCol>
                <a:gridCol w="980749">
                  <a:extLst>
                    <a:ext uri="{9D8B030D-6E8A-4147-A177-3AD203B41FA5}">
                      <a16:colId xmlns="" xmlns:a16="http://schemas.microsoft.com/office/drawing/2014/main" val="20005"/>
                    </a:ext>
                  </a:extLst>
                </a:gridCol>
                <a:gridCol w="2537459">
                  <a:extLst>
                    <a:ext uri="{9D8B030D-6E8A-4147-A177-3AD203B41FA5}">
                      <a16:colId xmlns="" xmlns:a16="http://schemas.microsoft.com/office/drawing/2014/main" val="20006"/>
                    </a:ext>
                  </a:extLst>
                </a:gridCol>
              </a:tblGrid>
              <a:tr h="494807">
                <a:tc>
                  <a:txBody>
                    <a:bodyPr/>
                    <a:lstStyle/>
                    <a:p>
                      <a:pPr algn="ctr" rtl="1"/>
                      <a:r>
                        <a:rPr lang="fa-IR" sz="1600" dirty="0"/>
                        <a:t>2010</a:t>
                      </a:r>
                      <a:endParaRPr lang="en-US" sz="1600" dirty="0"/>
                    </a:p>
                  </a:txBody>
                  <a:tcPr/>
                </a:tc>
                <a:tc>
                  <a:txBody>
                    <a:bodyPr/>
                    <a:lstStyle/>
                    <a:p>
                      <a:pPr algn="ctr" rtl="1"/>
                      <a:r>
                        <a:rPr lang="fa-IR" sz="1600" dirty="0"/>
                        <a:t>2000</a:t>
                      </a:r>
                      <a:endParaRPr lang="en-US" sz="1600" dirty="0"/>
                    </a:p>
                  </a:txBody>
                  <a:tcPr/>
                </a:tc>
                <a:tc>
                  <a:txBody>
                    <a:bodyPr/>
                    <a:lstStyle/>
                    <a:p>
                      <a:pPr algn="ctr" rtl="1"/>
                      <a:r>
                        <a:rPr lang="fa-IR" sz="1600" dirty="0"/>
                        <a:t>1990</a:t>
                      </a:r>
                      <a:endParaRPr lang="en-US" sz="1600" dirty="0"/>
                    </a:p>
                  </a:txBody>
                  <a:tcPr/>
                </a:tc>
                <a:tc>
                  <a:txBody>
                    <a:bodyPr/>
                    <a:lstStyle/>
                    <a:p>
                      <a:pPr algn="ctr" rtl="1"/>
                      <a:r>
                        <a:rPr lang="fa-IR" sz="1600" dirty="0"/>
                        <a:t>1980</a:t>
                      </a:r>
                      <a:endParaRPr lang="en-US" sz="1600" dirty="0"/>
                    </a:p>
                  </a:txBody>
                  <a:tcPr/>
                </a:tc>
                <a:tc>
                  <a:txBody>
                    <a:bodyPr/>
                    <a:lstStyle/>
                    <a:p>
                      <a:pPr algn="ctr" rtl="1"/>
                      <a:r>
                        <a:rPr lang="fa-IR" sz="1600" dirty="0"/>
                        <a:t>1970</a:t>
                      </a:r>
                      <a:endParaRPr lang="en-US" sz="1600" dirty="0"/>
                    </a:p>
                  </a:txBody>
                  <a:tcPr/>
                </a:tc>
                <a:tc>
                  <a:txBody>
                    <a:bodyPr/>
                    <a:lstStyle/>
                    <a:p>
                      <a:pPr algn="ctr" rtl="1"/>
                      <a:r>
                        <a:rPr lang="fa-IR" sz="1600" dirty="0"/>
                        <a:t>1960</a:t>
                      </a:r>
                      <a:endParaRPr lang="en-US" sz="1600" dirty="0"/>
                    </a:p>
                  </a:txBody>
                  <a:tcPr/>
                </a:tc>
                <a:tc>
                  <a:txBody>
                    <a:bodyPr/>
                    <a:lstStyle/>
                    <a:p>
                      <a:pPr algn="ctr" rtl="1"/>
                      <a:endParaRPr lang="en-US" sz="1600"/>
                    </a:p>
                  </a:txBody>
                  <a:tcPr/>
                </a:tc>
                <a:extLst>
                  <a:ext uri="{0D108BD9-81ED-4DB2-BD59-A6C34878D82A}">
                    <a16:rowId xmlns="" xmlns:a16="http://schemas.microsoft.com/office/drawing/2014/main" val="10000"/>
                  </a:ext>
                </a:extLst>
              </a:tr>
              <a:tr h="639685">
                <a:tc>
                  <a:txBody>
                    <a:bodyPr/>
                    <a:lstStyle/>
                    <a:p>
                      <a:pPr algn="ctr" rtl="1"/>
                      <a:r>
                        <a:rPr lang="fa-IR" sz="1600" dirty="0"/>
                        <a:t>2.2</a:t>
                      </a:r>
                      <a:endParaRPr lang="en-US" sz="1600" dirty="0"/>
                    </a:p>
                  </a:txBody>
                  <a:tcPr/>
                </a:tc>
                <a:tc>
                  <a:txBody>
                    <a:bodyPr/>
                    <a:lstStyle/>
                    <a:p>
                      <a:pPr algn="ctr" rtl="1"/>
                      <a:r>
                        <a:rPr lang="fa-IR" sz="1600" dirty="0"/>
                        <a:t>2.63</a:t>
                      </a:r>
                      <a:endParaRPr lang="en-US" sz="1600" dirty="0"/>
                    </a:p>
                  </a:txBody>
                  <a:tcPr/>
                </a:tc>
                <a:tc>
                  <a:txBody>
                    <a:bodyPr/>
                    <a:lstStyle/>
                    <a:p>
                      <a:pPr algn="ctr" rtl="1"/>
                      <a:r>
                        <a:rPr lang="fa-IR" sz="1600" dirty="0"/>
                        <a:t>3.21</a:t>
                      </a:r>
                      <a:endParaRPr lang="en-US" sz="1600" dirty="0"/>
                    </a:p>
                  </a:txBody>
                  <a:tcPr/>
                </a:tc>
                <a:tc>
                  <a:txBody>
                    <a:bodyPr/>
                    <a:lstStyle/>
                    <a:p>
                      <a:pPr algn="ctr" rtl="1"/>
                      <a:r>
                        <a:rPr lang="fa-IR" sz="1600" dirty="0"/>
                        <a:t>4.2</a:t>
                      </a:r>
                      <a:endParaRPr lang="en-US" sz="1600" dirty="0"/>
                    </a:p>
                  </a:txBody>
                  <a:tcPr/>
                </a:tc>
                <a:tc>
                  <a:txBody>
                    <a:bodyPr/>
                    <a:lstStyle/>
                    <a:p>
                      <a:pPr algn="ctr" rtl="1"/>
                      <a:r>
                        <a:rPr lang="fa-IR" sz="1600" dirty="0"/>
                        <a:t>5.3</a:t>
                      </a:r>
                      <a:endParaRPr lang="en-US" sz="1600" dirty="0"/>
                    </a:p>
                  </a:txBody>
                  <a:tcPr/>
                </a:tc>
                <a:tc>
                  <a:txBody>
                    <a:bodyPr/>
                    <a:lstStyle/>
                    <a:p>
                      <a:pPr algn="ctr" rtl="1"/>
                      <a:r>
                        <a:rPr lang="fa-IR" sz="1600" dirty="0"/>
                        <a:t>5.98</a:t>
                      </a:r>
                      <a:endParaRPr lang="en-US" sz="1600" dirty="0"/>
                    </a:p>
                  </a:txBody>
                  <a:tcPr/>
                </a:tc>
                <a:tc>
                  <a:txBody>
                    <a:bodyPr/>
                    <a:lstStyle/>
                    <a:p>
                      <a:pPr algn="ctr" rtl="1"/>
                      <a:r>
                        <a:rPr lang="fa-IR" sz="1600" dirty="0"/>
                        <a:t>امریکای لاتین</a:t>
                      </a:r>
                      <a:endParaRPr lang="en-US" sz="1600" dirty="0"/>
                    </a:p>
                  </a:txBody>
                  <a:tcPr/>
                </a:tc>
                <a:extLst>
                  <a:ext uri="{0D108BD9-81ED-4DB2-BD59-A6C34878D82A}">
                    <a16:rowId xmlns="" xmlns:a16="http://schemas.microsoft.com/office/drawing/2014/main" val="10001"/>
                  </a:ext>
                </a:extLst>
              </a:tr>
              <a:tr h="637892">
                <a:tc>
                  <a:txBody>
                    <a:bodyPr/>
                    <a:lstStyle/>
                    <a:p>
                      <a:pPr algn="ctr" rtl="1"/>
                      <a:r>
                        <a:rPr lang="fa-IR" sz="1600" dirty="0"/>
                        <a:t>2.7</a:t>
                      </a:r>
                      <a:endParaRPr lang="en-US" sz="1600" dirty="0"/>
                    </a:p>
                  </a:txBody>
                  <a:tcPr/>
                </a:tc>
                <a:tc>
                  <a:txBody>
                    <a:bodyPr/>
                    <a:lstStyle/>
                    <a:p>
                      <a:pPr algn="ctr" rtl="1"/>
                      <a:r>
                        <a:rPr lang="fa-IR" sz="1600" dirty="0"/>
                        <a:t>3.21</a:t>
                      </a:r>
                      <a:endParaRPr lang="en-US" sz="1600" dirty="0"/>
                    </a:p>
                  </a:txBody>
                  <a:tcPr/>
                </a:tc>
                <a:tc>
                  <a:txBody>
                    <a:bodyPr/>
                    <a:lstStyle/>
                    <a:p>
                      <a:pPr algn="ctr" rtl="1"/>
                      <a:r>
                        <a:rPr lang="fa-IR" sz="1600" dirty="0"/>
                        <a:t>4.85</a:t>
                      </a:r>
                      <a:endParaRPr lang="en-US" sz="1600" dirty="0"/>
                    </a:p>
                  </a:txBody>
                  <a:tcPr/>
                </a:tc>
                <a:tc>
                  <a:txBody>
                    <a:bodyPr/>
                    <a:lstStyle/>
                    <a:p>
                      <a:pPr algn="ctr" rtl="1"/>
                      <a:r>
                        <a:rPr lang="fa-IR" sz="1600" dirty="0"/>
                        <a:t>6.2</a:t>
                      </a:r>
                      <a:endParaRPr lang="en-US" sz="1600" dirty="0"/>
                    </a:p>
                  </a:txBody>
                  <a:tcPr/>
                </a:tc>
                <a:tc>
                  <a:txBody>
                    <a:bodyPr/>
                    <a:lstStyle/>
                    <a:p>
                      <a:pPr algn="ctr" rtl="1"/>
                      <a:r>
                        <a:rPr lang="fa-IR" sz="1600" dirty="0"/>
                        <a:t>6.66</a:t>
                      </a:r>
                      <a:endParaRPr lang="en-US" sz="1600" dirty="0"/>
                    </a:p>
                  </a:txBody>
                  <a:tcPr/>
                </a:tc>
                <a:tc>
                  <a:txBody>
                    <a:bodyPr/>
                    <a:lstStyle/>
                    <a:p>
                      <a:pPr algn="ctr" rtl="1"/>
                      <a:r>
                        <a:rPr lang="fa-IR" sz="1600" dirty="0"/>
                        <a:t>6.92</a:t>
                      </a:r>
                      <a:endParaRPr lang="en-US" sz="1600" dirty="0"/>
                    </a:p>
                  </a:txBody>
                  <a:tcPr/>
                </a:tc>
                <a:tc>
                  <a:txBody>
                    <a:bodyPr/>
                    <a:lstStyle/>
                    <a:p>
                      <a:pPr algn="ctr" rtl="1"/>
                      <a:r>
                        <a:rPr lang="fa-IR" sz="1600" dirty="0"/>
                        <a:t>خاورمیانه</a:t>
                      </a:r>
                      <a:r>
                        <a:rPr lang="fa-IR" sz="1600" baseline="0" dirty="0"/>
                        <a:t> و شمال افریقا</a:t>
                      </a:r>
                      <a:endParaRPr lang="en-US" sz="1600" dirty="0"/>
                    </a:p>
                  </a:txBody>
                  <a:tcPr/>
                </a:tc>
                <a:extLst>
                  <a:ext uri="{0D108BD9-81ED-4DB2-BD59-A6C34878D82A}">
                    <a16:rowId xmlns="" xmlns:a16="http://schemas.microsoft.com/office/drawing/2014/main" val="10002"/>
                  </a:ext>
                </a:extLst>
              </a:tr>
              <a:tr h="494807">
                <a:tc>
                  <a:txBody>
                    <a:bodyPr/>
                    <a:lstStyle/>
                    <a:p>
                      <a:pPr algn="ctr" rtl="1"/>
                      <a:r>
                        <a:rPr lang="fa-IR" sz="1600" dirty="0"/>
                        <a:t>1.6</a:t>
                      </a:r>
                      <a:endParaRPr lang="en-US" sz="1600" dirty="0"/>
                    </a:p>
                  </a:txBody>
                  <a:tcPr/>
                </a:tc>
                <a:tc>
                  <a:txBody>
                    <a:bodyPr/>
                    <a:lstStyle/>
                    <a:p>
                      <a:pPr algn="ctr" rtl="1"/>
                      <a:r>
                        <a:rPr lang="fa-IR" sz="1600" dirty="0"/>
                        <a:t>1.74</a:t>
                      </a:r>
                      <a:endParaRPr lang="en-US" sz="1600" dirty="0"/>
                    </a:p>
                  </a:txBody>
                  <a:tcPr/>
                </a:tc>
                <a:tc>
                  <a:txBody>
                    <a:bodyPr/>
                    <a:lstStyle/>
                    <a:p>
                      <a:pPr algn="ctr" rtl="1"/>
                      <a:r>
                        <a:rPr lang="fa-IR" sz="1600" dirty="0"/>
                        <a:t>2.34</a:t>
                      </a:r>
                      <a:endParaRPr lang="en-US" sz="1600" dirty="0"/>
                    </a:p>
                  </a:txBody>
                  <a:tcPr/>
                </a:tc>
                <a:tc>
                  <a:txBody>
                    <a:bodyPr/>
                    <a:lstStyle/>
                    <a:p>
                      <a:pPr algn="ctr" rtl="1"/>
                      <a:r>
                        <a:rPr lang="fa-IR" sz="1600" dirty="0"/>
                        <a:t>2.63</a:t>
                      </a:r>
                      <a:endParaRPr lang="en-US" sz="1600" dirty="0"/>
                    </a:p>
                  </a:txBody>
                  <a:tcPr/>
                </a:tc>
                <a:tc>
                  <a:txBody>
                    <a:bodyPr/>
                    <a:lstStyle/>
                    <a:p>
                      <a:pPr algn="ctr" rtl="1"/>
                      <a:r>
                        <a:rPr lang="fa-IR" sz="1600" dirty="0"/>
                        <a:t>5.51</a:t>
                      </a:r>
                      <a:endParaRPr lang="en-US" sz="1600" dirty="0"/>
                    </a:p>
                  </a:txBody>
                  <a:tcPr/>
                </a:tc>
                <a:tc>
                  <a:txBody>
                    <a:bodyPr/>
                    <a:lstStyle/>
                    <a:p>
                      <a:pPr algn="ctr" rtl="1"/>
                      <a:r>
                        <a:rPr lang="fa-IR" sz="1600" dirty="0"/>
                        <a:t>5.47</a:t>
                      </a:r>
                      <a:endParaRPr lang="en-US" sz="1600" dirty="0"/>
                    </a:p>
                  </a:txBody>
                  <a:tcPr/>
                </a:tc>
                <a:tc>
                  <a:txBody>
                    <a:bodyPr/>
                    <a:lstStyle/>
                    <a:p>
                      <a:pPr algn="ctr" rtl="1"/>
                      <a:r>
                        <a:rPr lang="fa-IR" sz="1600" dirty="0"/>
                        <a:t>چین</a:t>
                      </a:r>
                      <a:endParaRPr lang="en-US" sz="1600" dirty="0"/>
                    </a:p>
                  </a:txBody>
                  <a:tcPr/>
                </a:tc>
                <a:extLst>
                  <a:ext uri="{0D108BD9-81ED-4DB2-BD59-A6C34878D82A}">
                    <a16:rowId xmlns="" xmlns:a16="http://schemas.microsoft.com/office/drawing/2014/main" val="10003"/>
                  </a:ext>
                </a:extLst>
              </a:tr>
              <a:tr h="494807">
                <a:tc>
                  <a:txBody>
                    <a:bodyPr/>
                    <a:lstStyle/>
                    <a:p>
                      <a:pPr algn="ctr" rtl="1"/>
                      <a:r>
                        <a:rPr lang="fa-IR" sz="1600" dirty="0"/>
                        <a:t>2.63</a:t>
                      </a:r>
                      <a:endParaRPr lang="en-US" sz="1600" dirty="0"/>
                    </a:p>
                  </a:txBody>
                  <a:tcPr/>
                </a:tc>
                <a:tc>
                  <a:txBody>
                    <a:bodyPr/>
                    <a:lstStyle/>
                    <a:p>
                      <a:pPr algn="ctr" rtl="1"/>
                      <a:r>
                        <a:rPr lang="fa-IR" sz="1600" dirty="0"/>
                        <a:t>3.12</a:t>
                      </a:r>
                      <a:endParaRPr lang="en-US" sz="1600" dirty="0"/>
                    </a:p>
                  </a:txBody>
                  <a:tcPr/>
                </a:tc>
                <a:tc>
                  <a:txBody>
                    <a:bodyPr/>
                    <a:lstStyle/>
                    <a:p>
                      <a:pPr algn="ctr" rtl="1"/>
                      <a:r>
                        <a:rPr lang="fa-IR" sz="1600" dirty="0"/>
                        <a:t>3.92</a:t>
                      </a:r>
                      <a:endParaRPr lang="en-US" sz="1600" dirty="0"/>
                    </a:p>
                  </a:txBody>
                  <a:tcPr/>
                </a:tc>
                <a:tc>
                  <a:txBody>
                    <a:bodyPr/>
                    <a:lstStyle/>
                    <a:p>
                      <a:pPr algn="ctr" rtl="1"/>
                      <a:r>
                        <a:rPr lang="fa-IR" sz="1600" dirty="0"/>
                        <a:t>4.68</a:t>
                      </a:r>
                      <a:endParaRPr lang="en-US" sz="1600" dirty="0"/>
                    </a:p>
                  </a:txBody>
                  <a:tcPr/>
                </a:tc>
                <a:tc>
                  <a:txBody>
                    <a:bodyPr/>
                    <a:lstStyle/>
                    <a:p>
                      <a:pPr algn="ctr" rtl="1"/>
                      <a:r>
                        <a:rPr lang="fa-IR" sz="1600" dirty="0"/>
                        <a:t>5.49</a:t>
                      </a:r>
                      <a:endParaRPr lang="en-US" sz="1600" dirty="0"/>
                    </a:p>
                  </a:txBody>
                  <a:tcPr/>
                </a:tc>
                <a:tc>
                  <a:txBody>
                    <a:bodyPr/>
                    <a:lstStyle/>
                    <a:p>
                      <a:pPr algn="ctr" rtl="1"/>
                      <a:r>
                        <a:rPr lang="fa-IR" sz="1600" dirty="0"/>
                        <a:t>5.87</a:t>
                      </a:r>
                      <a:endParaRPr lang="en-US" sz="1600" dirty="0"/>
                    </a:p>
                  </a:txBody>
                  <a:tcPr/>
                </a:tc>
                <a:tc>
                  <a:txBody>
                    <a:bodyPr/>
                    <a:lstStyle/>
                    <a:p>
                      <a:pPr algn="ctr" rtl="1"/>
                      <a:r>
                        <a:rPr lang="fa-IR" sz="1600" dirty="0"/>
                        <a:t>هند</a:t>
                      </a:r>
                      <a:endParaRPr lang="en-US" sz="1600" dirty="0"/>
                    </a:p>
                  </a:txBody>
                  <a:tcP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Title 1"/>
          <p:cNvSpPr txBox="1">
            <a:spLocks/>
          </p:cNvSpPr>
          <p:nvPr/>
        </p:nvSpPr>
        <p:spPr>
          <a:xfrm>
            <a:off x="1311579" y="4729735"/>
            <a:ext cx="10575620" cy="134048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rtl="1"/>
            <a:r>
              <a:rPr lang="fa-IR" sz="2400" dirty="0">
                <a:cs typeface="B Nazanin" panose="00000400000000000000" pitchFamily="2" charset="-78"/>
              </a:rPr>
              <a:t>فراگیر شدن برنامه های کنترل جمعیت در کشور های در حال توسعه موجب کاهش نرخ باروری از دهه 1970 میلادی به این سو شد. متوسط فرزند برای هر زن در کشور های در حال توسعه در دوره 1970تا 1995 از 6 به 3.6 کاهش یافت.</a:t>
            </a:r>
            <a:endParaRPr lang="en-US" sz="2400" dirty="0">
              <a:cs typeface="B Nazanin" panose="00000400000000000000" pitchFamily="2" charset="-78"/>
            </a:endParaRPr>
          </a:p>
        </p:txBody>
      </p:sp>
    </p:spTree>
    <p:extLst>
      <p:ext uri="{BB962C8B-B14F-4D97-AF65-F5344CB8AC3E}">
        <p14:creationId xmlns:p14="http://schemas.microsoft.com/office/powerpoint/2010/main" val="2890892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642" y="283068"/>
            <a:ext cx="6043970" cy="869839"/>
          </a:xfrm>
        </p:spPr>
        <p:txBody>
          <a:bodyPr>
            <a:normAutofit/>
          </a:bodyPr>
          <a:lstStyle/>
          <a:p>
            <a:pPr algn="r" rtl="1"/>
            <a:r>
              <a:rPr lang="fa-IR" sz="2800" b="1" dirty="0">
                <a:cs typeface="B Nazanin" panose="00000400000000000000" pitchFamily="2" charset="-78"/>
              </a:rPr>
              <a:t>دیدگاه های اندیشمندان پیرامون جمعیت</a:t>
            </a:r>
            <a:endParaRPr lang="en-US" sz="2800" b="1" dirty="0">
              <a:cs typeface="B Nazanin" panose="00000400000000000000" pitchFamily="2" charset="-78"/>
            </a:endParaRPr>
          </a:p>
        </p:txBody>
      </p:sp>
      <p:sp>
        <p:nvSpPr>
          <p:cNvPr id="3" name="Content Placeholder 2"/>
          <p:cNvSpPr>
            <a:spLocks noGrp="1"/>
          </p:cNvSpPr>
          <p:nvPr>
            <p:ph idx="1"/>
          </p:nvPr>
        </p:nvSpPr>
        <p:spPr>
          <a:xfrm>
            <a:off x="1519707" y="912637"/>
            <a:ext cx="9984905" cy="5739624"/>
          </a:xfrm>
        </p:spPr>
        <p:txBody>
          <a:bodyPr>
            <a:normAutofit/>
          </a:bodyPr>
          <a:lstStyle/>
          <a:p>
            <a:pPr algn="just" rtl="1"/>
            <a:r>
              <a:rPr lang="fa-IR" sz="2400" b="1" dirty="0">
                <a:cs typeface="B Nazanin" panose="00000400000000000000" pitchFamily="2" charset="-78"/>
              </a:rPr>
              <a:t>کنفوسیوس</a:t>
            </a:r>
            <a:r>
              <a:rPr lang="fa-IR" sz="2400" dirty="0">
                <a:cs typeface="B Nazanin" panose="00000400000000000000" pitchFamily="2" charset="-78"/>
              </a:rPr>
              <a:t>: آنها معتقد بودند که رشد مفرط جمعیت می تواند تولید به ازای هر کارگر را کاهش داده و سطح رفاه توده ها را فرونشاند. کنفوسیوس اظهار می کرد که در صورت ناکافی بودن عرضه غذا، مرگ و میر افزایش می یابد زیرا عدم کفایت مواد غذایی موجب بالا رفتن مرگ و میر نوزادان و جنگ شده که از افزایش جمعیت جلوگیری می کند.</a:t>
            </a:r>
          </a:p>
          <a:p>
            <a:pPr algn="just" rtl="1"/>
            <a:endParaRPr lang="en-US" sz="2400" dirty="0">
              <a:cs typeface="B Nazanin" panose="00000400000000000000" pitchFamily="2" charset="-78"/>
            </a:endParaRPr>
          </a:p>
          <a:p>
            <a:pPr algn="just" rtl="1"/>
            <a:r>
              <a:rPr lang="fa-IR" sz="2400" b="1" dirty="0">
                <a:cs typeface="B Nazanin" panose="00000400000000000000" pitchFamily="2" charset="-78"/>
              </a:rPr>
              <a:t>افلاطون و ارسطو</a:t>
            </a:r>
            <a:r>
              <a:rPr lang="fa-IR" sz="2400" dirty="0">
                <a:cs typeface="B Nazanin" panose="00000400000000000000" pitchFamily="2" charset="-78"/>
              </a:rPr>
              <a:t>: عقیده این دو متفکر باستان در خصوص اندازه بهینه جمعیت برای شهرهای یونان به این صورت بود که جمعیت شهرها نه باید به قدری بزرگ باشد که مدیریت کارامد شهر و اجرای اصول کشورداری( از جمله مشاکرت مستقیم شهروندان در تصمیم گیری ها) را دشوار کند، و نه به اندازه ای اندک باشد که در برابر هجوم بدخواهانه حکومت های همسایه ناتوان باشد.</a:t>
            </a:r>
          </a:p>
          <a:p>
            <a:pPr algn="just" rtl="1"/>
            <a:endParaRPr lang="fa-IR" sz="2400" dirty="0">
              <a:cs typeface="B Nazanin" panose="00000400000000000000" pitchFamily="2" charset="-78"/>
            </a:endParaRPr>
          </a:p>
          <a:p>
            <a:pPr algn="just" rtl="1"/>
            <a:r>
              <a:rPr lang="fa-IR" sz="2400" b="1" dirty="0">
                <a:cs typeface="B Nazanin" panose="00000400000000000000" pitchFamily="2" charset="-78"/>
              </a:rPr>
              <a:t>ابن خلدون</a:t>
            </a:r>
            <a:r>
              <a:rPr lang="fa-IR" sz="2400" dirty="0">
                <a:cs typeface="B Nazanin" panose="00000400000000000000" pitchFamily="2" charset="-78"/>
              </a:rPr>
              <a:t>: تغییرات جمعیت را مرتبط با تحول و پیشرفت اقتصاد می دانست، به این ترتیب که نرخ های بالای زادولد و میزان پایین مرگ و میر را بهبود شرایط اقتصادی مرتبط می </a:t>
            </a:r>
            <a:r>
              <a:rPr lang="fa-IR" sz="2400" dirty="0" smtClean="0">
                <a:cs typeface="B Nazanin" panose="00000400000000000000" pitchFamily="2" charset="-78"/>
              </a:rPr>
              <a:t>کرد او از تراكم بالاي جمعيت طرفداري ميكرد و آن را براي ترقي و پيشرفت وضعيت اقتصادي جامعه لازم مي ديد.</a:t>
            </a:r>
            <a:endParaRPr lang="en-US" sz="24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46" y="2846231"/>
            <a:ext cx="1111098" cy="1455539"/>
          </a:xfrm>
          <a:prstGeom prst="rect">
            <a:avLst/>
          </a:prstGeom>
        </p:spPr>
      </p:pic>
    </p:spTree>
    <p:extLst>
      <p:ext uri="{BB962C8B-B14F-4D97-AF65-F5344CB8AC3E}">
        <p14:creationId xmlns:p14="http://schemas.microsoft.com/office/powerpoint/2010/main" val="1105314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136" y="624110"/>
            <a:ext cx="8911687" cy="2073370"/>
          </a:xfrm>
        </p:spPr>
        <p:txBody>
          <a:bodyPr>
            <a:noAutofit/>
          </a:bodyPr>
          <a:lstStyle/>
          <a:p>
            <a:pPr algn="just" rtl="1"/>
            <a:r>
              <a:rPr lang="fa-IR" sz="2800" dirty="0">
                <a:cs typeface="B Nazanin" panose="00000400000000000000" pitchFamily="2" charset="-78"/>
              </a:rPr>
              <a:t>جمعیت به مجموعه ای از انسان ها گفته می شود که در منطقه ای معین( روستا، شهر،استان و ...) به طور مستمر و معمولا به شکل مجموعه ای از خانوار ها در حال زندگی بوده، آداب و رسوم و شرایط ملی و قومی مشترکی دارند.</a:t>
            </a:r>
            <a:endParaRPr lang="en-US" sz="28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145" y="3906980"/>
            <a:ext cx="4094019" cy="2618509"/>
          </a:xfrm>
          <a:prstGeom prst="rect">
            <a:avLst/>
          </a:prstGeom>
        </p:spPr>
      </p:pic>
    </p:spTree>
    <p:extLst>
      <p:ext uri="{BB962C8B-B14F-4D97-AF65-F5344CB8AC3E}">
        <p14:creationId xmlns:p14="http://schemas.microsoft.com/office/powerpoint/2010/main" val="69358278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3415" y="515155"/>
            <a:ext cx="8950258" cy="5434704"/>
          </a:xfrm>
        </p:spPr>
        <p:txBody>
          <a:bodyPr/>
          <a:lstStyle/>
          <a:p>
            <a:pPr marL="0" indent="0" algn="r">
              <a:buNone/>
            </a:pPr>
            <a:r>
              <a:rPr lang="fa-IR" dirty="0" smtClean="0"/>
              <a:t>مالتوس مخالف سرسخت افزايش رشد جمعيت مي باشد.</a:t>
            </a:r>
          </a:p>
          <a:p>
            <a:pPr marL="0" indent="0" algn="r">
              <a:buNone/>
            </a:pPr>
            <a:r>
              <a:rPr lang="fa-IR" sz="2000" b="1" i="1" dirty="0" smtClean="0"/>
              <a:t>توصيه هاي مالتوس: </a:t>
            </a:r>
          </a:p>
          <a:p>
            <a:pPr marL="0" indent="0" algn="r">
              <a:buNone/>
            </a:pPr>
            <a:r>
              <a:rPr lang="fa-IR" dirty="0" smtClean="0"/>
              <a:t>1.رعايت محدوديت هاي اخلاقي در رابط جنسي</a:t>
            </a:r>
          </a:p>
          <a:p>
            <a:pPr marL="0" indent="0" algn="r">
              <a:buNone/>
            </a:pPr>
            <a:r>
              <a:rPr lang="fa-IR" dirty="0" smtClean="0"/>
              <a:t>2.آموزش طبقه پايين جامعه درخصوص پرهيز اخلاقي</a:t>
            </a:r>
          </a:p>
          <a:p>
            <a:pPr marL="0" indent="0" algn="r">
              <a:buNone/>
            </a:pPr>
            <a:r>
              <a:rPr lang="fa-IR" dirty="0" smtClean="0"/>
              <a:t>3.مخالف سرسخت كمك به فقرا</a:t>
            </a:r>
          </a:p>
          <a:p>
            <a:pPr marL="0" indent="0" algn="r">
              <a:buNone/>
            </a:pPr>
            <a:r>
              <a:rPr lang="fa-IR" dirty="0"/>
              <a:t> </a:t>
            </a:r>
            <a:r>
              <a:rPr lang="fa-IR" dirty="0" smtClean="0"/>
              <a:t>انتقادات به توصيه هاي وي :</a:t>
            </a:r>
          </a:p>
          <a:p>
            <a:pPr marL="0" indent="0" algn="r">
              <a:buNone/>
            </a:pPr>
            <a:r>
              <a:rPr lang="fa-IR" dirty="0" smtClean="0"/>
              <a:t>1.رشد جمعيت مستقل از وضعيت اقتصادي جامعه نيست و نميتوان آن را صرفا يك پديده زيستي دانست.</a:t>
            </a:r>
          </a:p>
          <a:p>
            <a:pPr marL="0" indent="0" algn="r">
              <a:buNone/>
            </a:pPr>
            <a:r>
              <a:rPr lang="fa-IR" dirty="0" smtClean="0"/>
              <a:t>2.وي به مسئله تكنولو‍‍‍ري توجه كافي نداشت واتكاي او به نظريه ايستا بازدهي نزولي در بخش كشاورزي مبتني بر عدم توجه بود.</a:t>
            </a:r>
          </a:p>
          <a:p>
            <a:pPr marL="0" indent="0" algn="r">
              <a:buNone/>
            </a:pPr>
            <a:r>
              <a:rPr lang="fa-IR" dirty="0" smtClean="0"/>
              <a:t>3.راه حل خويشتن داري مالتوس ناممكن و مفسده انگيز است.</a:t>
            </a:r>
          </a:p>
          <a:p>
            <a:pPr marL="0" indent="0" algn="r">
              <a:buNone/>
            </a:pPr>
            <a:r>
              <a:rPr lang="fa-IR" dirty="0" smtClean="0"/>
              <a:t>4.انديشه هاي مالتوس غير اخلاقي و غير انساني است.</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
        <p:nvSpPr>
          <p:cNvPr id="5" name="Explosion 1 4"/>
          <p:cNvSpPr/>
          <p:nvPr/>
        </p:nvSpPr>
        <p:spPr>
          <a:xfrm>
            <a:off x="11462197" y="708338"/>
            <a:ext cx="45719" cy="794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80378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1076F9-EBE2-4671-91AF-152F2D4EBFF0}"/>
              </a:ext>
            </a:extLst>
          </p:cNvPr>
          <p:cNvSpPr>
            <a:spLocks noGrp="1"/>
          </p:cNvSpPr>
          <p:nvPr>
            <p:ph type="title"/>
          </p:nvPr>
        </p:nvSpPr>
        <p:spPr>
          <a:xfrm>
            <a:off x="2974665" y="427611"/>
            <a:ext cx="8911687" cy="725296"/>
          </a:xfrm>
        </p:spPr>
        <p:txBody>
          <a:bodyPr>
            <a:normAutofit/>
          </a:bodyPr>
          <a:lstStyle/>
          <a:p>
            <a:pPr algn="r" rtl="1"/>
            <a:r>
              <a:rPr lang="fa-IR" sz="2800" b="1" dirty="0">
                <a:cs typeface="B Nazanin" panose="00000400000000000000" pitchFamily="2" charset="-78"/>
              </a:rPr>
              <a:t>دیدگاه های موافقان افزایش رشد جمعیت</a:t>
            </a:r>
          </a:p>
        </p:txBody>
      </p:sp>
      <p:sp>
        <p:nvSpPr>
          <p:cNvPr id="3" name="Content Placeholder 2">
            <a:extLst>
              <a:ext uri="{FF2B5EF4-FFF2-40B4-BE49-F238E27FC236}">
                <a16:creationId xmlns="" xmlns:a16="http://schemas.microsoft.com/office/drawing/2014/main" id="{A03863B2-7D1D-49D9-87BB-F46738C48A09}"/>
              </a:ext>
            </a:extLst>
          </p:cNvPr>
          <p:cNvSpPr>
            <a:spLocks noGrp="1"/>
          </p:cNvSpPr>
          <p:nvPr>
            <p:ph idx="1"/>
          </p:nvPr>
        </p:nvSpPr>
        <p:spPr>
          <a:xfrm>
            <a:off x="2388093" y="1152906"/>
            <a:ext cx="9501972" cy="5705093"/>
          </a:xfrm>
        </p:spPr>
        <p:txBody>
          <a:bodyPr>
            <a:normAutofit/>
          </a:bodyPr>
          <a:lstStyle/>
          <a:p>
            <a:pPr algn="just" rtl="1">
              <a:buFont typeface="+mj-lt"/>
              <a:buAutoNum type="arabicPeriod"/>
            </a:pPr>
            <a:r>
              <a:rPr lang="fa-IR" sz="2000" b="1" dirty="0">
                <a:cs typeface="B Nazanin" panose="00000400000000000000" pitchFamily="2" charset="-78"/>
              </a:rPr>
              <a:t>پشتوانه‌ی شرعی:</a:t>
            </a:r>
            <a:r>
              <a:rPr lang="fa-IR" sz="2000" dirty="0">
                <a:cs typeface="B Nazanin" panose="00000400000000000000" pitchFamily="2" charset="-78"/>
              </a:rPr>
              <a:t> همواره مهمترین در لزوم افزایش رشد جمعیت در فضای گفتمانی کشور،حمایت شرع مقدس اسلام از تکثیر اولاد است. </a:t>
            </a:r>
          </a:p>
          <a:p>
            <a:pPr algn="just" rtl="1">
              <a:buFont typeface="+mj-lt"/>
              <a:buAutoNum type="arabicPeriod"/>
            </a:pPr>
            <a:r>
              <a:rPr lang="fa-IR" sz="2000" b="1" dirty="0">
                <a:cs typeface="B Nazanin" panose="00000400000000000000" pitchFamily="2" charset="-78"/>
              </a:rPr>
              <a:t>پتانسیل بالای طبیعت: </a:t>
            </a:r>
            <a:r>
              <a:rPr lang="fa-IR" sz="2000" dirty="0">
                <a:cs typeface="B Nazanin" panose="00000400000000000000" pitchFamily="2" charset="-78"/>
              </a:rPr>
              <a:t>یکی از مهمترین استدلالات موافقان افزایش جمعیت، انکار محدودیت های طبیعی به ویژه در تولید مواد غذایی، یا دست کم انکار شدید بودن این محدودیت ها است.</a:t>
            </a:r>
          </a:p>
          <a:p>
            <a:pPr algn="just" rtl="1">
              <a:buFont typeface="+mj-lt"/>
              <a:buAutoNum type="arabicPeriod"/>
            </a:pPr>
            <a:r>
              <a:rPr lang="fa-IR" sz="2000" b="1" dirty="0">
                <a:cs typeface="B Nazanin" panose="00000400000000000000" pitchFamily="2" charset="-78"/>
              </a:rPr>
              <a:t>منافع سیاسی افزایش جمعیت: </a:t>
            </a:r>
            <a:r>
              <a:rPr lang="fa-IR" sz="2000" dirty="0">
                <a:cs typeface="B Nazanin" panose="00000400000000000000" pitchFamily="2" charset="-78"/>
              </a:rPr>
              <a:t>جمعیت یکی از اساسی ترین مولفه های قدرت است.</a:t>
            </a:r>
          </a:p>
          <a:p>
            <a:pPr algn="just" rtl="1">
              <a:buFont typeface="+mj-lt"/>
              <a:buAutoNum type="arabicPeriod"/>
            </a:pPr>
            <a:r>
              <a:rPr lang="fa-IR" sz="2000" b="1" dirty="0">
                <a:cs typeface="B Nazanin" panose="00000400000000000000" pitchFamily="2" charset="-78"/>
              </a:rPr>
              <a:t>مزایای فرهنگی و روان شناختی پر جمعیتی : </a:t>
            </a:r>
            <a:r>
              <a:rPr lang="fa-IR" sz="2000" dirty="0">
                <a:cs typeface="B Nazanin" panose="00000400000000000000" pitchFamily="2" charset="-78"/>
              </a:rPr>
              <a:t>کم بودن جمعیت و کوچک شدن بعد خانوار دارای آسیب های متعدد فرهنگی و روانشناختی هست. هر قدر جمعیت خانواده کمتر باشد، مجال برای تحول در الگوهای سبک زندگی به سمت الگو‌های مدرن متأخر بیشتر خواهد شد .</a:t>
            </a:r>
          </a:p>
          <a:p>
            <a:pPr algn="just" rtl="1">
              <a:buFont typeface="+mj-lt"/>
              <a:buAutoNum type="arabicPeriod"/>
            </a:pPr>
            <a:r>
              <a:rPr lang="fa-IR" sz="2000" b="1" dirty="0">
                <a:cs typeface="B Nazanin" panose="00000400000000000000" pitchFamily="2" charset="-78"/>
              </a:rPr>
              <a:t>خطر سالمندی جمعیت: </a:t>
            </a:r>
            <a:r>
              <a:rPr lang="fa-IR" sz="2000" dirty="0">
                <a:cs typeface="B Nazanin" panose="00000400000000000000" pitchFamily="2" charset="-78"/>
              </a:rPr>
              <a:t>از مهمترین نگرانی های جهانی که مستقیما ریشه در افت نرخ رشد جمعیت در نقاط مختلف جهان دارد، مقوله‌ سالمندی جمعیت است. </a:t>
            </a:r>
          </a:p>
          <a:p>
            <a:pPr algn="just" rtl="1">
              <a:buFont typeface="+mj-lt"/>
              <a:buAutoNum type="arabicPeriod"/>
            </a:pPr>
            <a:r>
              <a:rPr lang="fa-IR" sz="2000" b="1" dirty="0">
                <a:cs typeface="B Nazanin" panose="00000400000000000000" pitchFamily="2" charset="-78"/>
              </a:rPr>
              <a:t>نقش نیروس انسانی در رشد و توسعه: </a:t>
            </a:r>
            <a:r>
              <a:rPr lang="fa-IR" sz="2000" dirty="0">
                <a:cs typeface="B Nazanin" panose="00000400000000000000" pitchFamily="2" charset="-78"/>
              </a:rPr>
              <a:t>نیروی انسانی چه در سطح خرد و چه در سطح کلان یکی از عوامل اصلی تولید است و از این رو در رشد اقتصادی اهمیت دارد.</a:t>
            </a:r>
          </a:p>
          <a:p>
            <a:pPr algn="just" rtl="1">
              <a:buFont typeface="+mj-lt"/>
              <a:buAutoNum type="arabicPeriod"/>
            </a:pPr>
            <a:r>
              <a:rPr lang="fa-IR" sz="2000" b="1" dirty="0">
                <a:cs typeface="B Nazanin" panose="00000400000000000000" pitchFamily="2" charset="-78"/>
              </a:rPr>
              <a:t>نگران کننده بودن کاهش باروری در کشور: </a:t>
            </a:r>
            <a:r>
              <a:rPr lang="fa-IR" sz="2000" dirty="0">
                <a:cs typeface="B Nazanin" panose="00000400000000000000" pitchFamily="2" charset="-78"/>
              </a:rPr>
              <a:t>نرخ باروری(متوسط تعداد فرزندانی که هر زن متأهل در طی دوران باروری خود،15 تا 49 سال، به دنیا می‌آورد) در کشور طی سال های اخیر با شیب تندی کاهش پیدا کرده است.</a:t>
            </a:r>
          </a:p>
          <a:p>
            <a:pPr marL="0" indent="0" algn="just" rtl="1">
              <a:buNone/>
            </a:pPr>
            <a:endParaRPr lang="fa-IR" sz="2000" b="1" dirty="0">
              <a:cs typeface="B Nazanin" panose="00000400000000000000" pitchFamily="2" charset="-78"/>
            </a:endParaRPr>
          </a:p>
        </p:txBody>
      </p:sp>
      <p:sp>
        <p:nvSpPr>
          <p:cNvPr id="4" name="Slide Number Placeholder 3">
            <a:extLst>
              <a:ext uri="{FF2B5EF4-FFF2-40B4-BE49-F238E27FC236}">
                <a16:creationId xmlns="" xmlns:a16="http://schemas.microsoft.com/office/drawing/2014/main" id="{834B19C2-F500-41D5-8ACA-734037A133E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551831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E79E7D7-FD0B-4EDB-BF62-BF707291662B}"/>
              </a:ext>
            </a:extLst>
          </p:cNvPr>
          <p:cNvSpPr>
            <a:spLocks noGrp="1"/>
          </p:cNvSpPr>
          <p:nvPr>
            <p:ph type="subTitle" idx="1"/>
          </p:nvPr>
        </p:nvSpPr>
        <p:spPr>
          <a:xfrm>
            <a:off x="5211192" y="1767849"/>
            <a:ext cx="6639649" cy="4260089"/>
          </a:xfrm>
        </p:spPr>
        <p:txBody>
          <a:bodyPr>
            <a:normAutofit/>
          </a:bodyPr>
          <a:lstStyle/>
          <a:p>
            <a:pPr marL="0" indent="0" algn="just" rtl="1">
              <a:buNone/>
            </a:pPr>
            <a:r>
              <a:rPr lang="fa-IR" sz="2000" b="1" dirty="0" smtClean="0">
                <a:solidFill>
                  <a:srgbClr val="FF0000"/>
                </a:solidFill>
                <a:cs typeface="B Nazanin" panose="00000400000000000000" pitchFamily="2" charset="-78"/>
              </a:rPr>
              <a:t>8 </a:t>
            </a:r>
            <a:r>
              <a:rPr lang="fa-IR" sz="2000" b="1" dirty="0">
                <a:solidFill>
                  <a:srgbClr val="FF0000"/>
                </a:solidFill>
                <a:cs typeface="B Nazanin" panose="00000400000000000000" pitchFamily="2" charset="-78"/>
              </a:rPr>
              <a:t>. </a:t>
            </a:r>
            <a:r>
              <a:rPr lang="fa-IR" sz="2000" b="1" dirty="0">
                <a:solidFill>
                  <a:schemeClr val="tx1"/>
                </a:solidFill>
                <a:cs typeface="B Nazanin" panose="00000400000000000000" pitchFamily="2" charset="-78"/>
              </a:rPr>
              <a:t>سایر دیدگاه‌های موافق:  </a:t>
            </a:r>
            <a:r>
              <a:rPr lang="fa-IR" sz="2000" dirty="0">
                <a:solidFill>
                  <a:schemeClr val="tx1"/>
                </a:solidFill>
                <a:cs typeface="B Nazanin" panose="00000400000000000000" pitchFamily="2" charset="-78"/>
              </a:rPr>
              <a:t>برنامه های تنظیم خانواده و کنترل جمعیت در کشور ما موجب کاهش باروری خانواده‌های تحصیل کرده و دارای امکانات مناسب زندگی شده، حال آن که این گروه توانایی بالاتری برای تربیت فرزند دارند، این در حالی است که رشد جمعیت در بخش های حاشیه ای و روستایی کمتر توسعه یافته هم چنان بالاست تداوم این روند میتواند موجب تغییر توازن فرهنگی جمعیت در کشور شود.</a:t>
            </a:r>
            <a:endParaRPr lang="fa-IR" sz="2000" dirty="0">
              <a:solidFill>
                <a:srgbClr val="FF0000"/>
              </a:solidFill>
              <a:cs typeface="B Nazanin" panose="00000400000000000000" pitchFamily="2" charset="-78"/>
            </a:endParaRPr>
          </a:p>
        </p:txBody>
      </p:sp>
      <p:sp>
        <p:nvSpPr>
          <p:cNvPr id="4" name="Slide Number Placeholder 3">
            <a:extLst>
              <a:ext uri="{FF2B5EF4-FFF2-40B4-BE49-F238E27FC236}">
                <a16:creationId xmlns="" xmlns:a16="http://schemas.microsoft.com/office/drawing/2014/main" id="{BB74BE86-4E02-438C-B13C-8AD78BFDE5F8}"/>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993496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F558A6-A835-4AC6-AFF2-084B4986A166}"/>
              </a:ext>
            </a:extLst>
          </p:cNvPr>
          <p:cNvSpPr>
            <a:spLocks noGrp="1"/>
          </p:cNvSpPr>
          <p:nvPr>
            <p:ph type="title"/>
          </p:nvPr>
        </p:nvSpPr>
        <p:spPr>
          <a:xfrm>
            <a:off x="2592925" y="624110"/>
            <a:ext cx="8911687" cy="636519"/>
          </a:xfrm>
        </p:spPr>
        <p:txBody>
          <a:bodyPr>
            <a:normAutofit/>
          </a:bodyPr>
          <a:lstStyle/>
          <a:p>
            <a:pPr algn="r" rtl="1"/>
            <a:r>
              <a:rPr lang="fa-IR" sz="2800" b="1" dirty="0">
                <a:cs typeface="B Nazanin" panose="00000400000000000000" pitchFamily="2" charset="-78"/>
              </a:rPr>
              <a:t>دیدگاه </a:t>
            </a:r>
            <a:r>
              <a:rPr lang="fa-IR" sz="2800" b="1" dirty="0" smtClean="0">
                <a:cs typeface="B Nazanin" panose="00000400000000000000" pitchFamily="2" charset="-78"/>
              </a:rPr>
              <a:t>مخالفان </a:t>
            </a:r>
            <a:r>
              <a:rPr lang="fa-IR" sz="2800" b="1" dirty="0">
                <a:cs typeface="B Nazanin" panose="00000400000000000000" pitchFamily="2" charset="-78"/>
              </a:rPr>
              <a:t>افزایش نرخ رشد جمعیت</a:t>
            </a:r>
          </a:p>
        </p:txBody>
      </p:sp>
      <p:sp>
        <p:nvSpPr>
          <p:cNvPr id="3" name="Content Placeholder 2">
            <a:extLst>
              <a:ext uri="{FF2B5EF4-FFF2-40B4-BE49-F238E27FC236}">
                <a16:creationId xmlns="" xmlns:a16="http://schemas.microsoft.com/office/drawing/2014/main" id="{78E335E1-FED8-4D7D-95A2-277C7518FB0E}"/>
              </a:ext>
            </a:extLst>
          </p:cNvPr>
          <p:cNvSpPr>
            <a:spLocks noGrp="1"/>
          </p:cNvSpPr>
          <p:nvPr>
            <p:ph idx="1"/>
          </p:nvPr>
        </p:nvSpPr>
        <p:spPr>
          <a:xfrm>
            <a:off x="2396971" y="1260628"/>
            <a:ext cx="9542646" cy="5597371"/>
          </a:xfrm>
        </p:spPr>
        <p:txBody>
          <a:bodyPr>
            <a:normAutofit/>
          </a:bodyPr>
          <a:lstStyle/>
          <a:p>
            <a:pPr marL="457200" indent="-457200" algn="r" rtl="1">
              <a:buFont typeface="+mj-lt"/>
              <a:buAutoNum type="arabicPeriod"/>
            </a:pPr>
            <a:r>
              <a:rPr lang="fa-IR" sz="2000" b="1" dirty="0">
                <a:cs typeface="B Badr" panose="00000400000000000000" pitchFamily="2" charset="-78"/>
              </a:rPr>
              <a:t>تردید در وارد بودن ادله شرعی:</a:t>
            </a:r>
          </a:p>
          <a:p>
            <a:pPr marL="0" indent="0" algn="r" rtl="1">
              <a:buNone/>
            </a:pPr>
            <a:endParaRPr lang="fa-IR" sz="2000" b="1" dirty="0">
              <a:cs typeface="B Badr" panose="00000400000000000000" pitchFamily="2" charset="-78"/>
            </a:endParaRPr>
          </a:p>
          <a:p>
            <a:pPr marL="0" indent="0" algn="r" rtl="1">
              <a:buNone/>
            </a:pPr>
            <a:r>
              <a:rPr lang="fa-IR" sz="2000" b="1" dirty="0">
                <a:cs typeface="B Badr" panose="00000400000000000000" pitchFamily="2" charset="-78"/>
              </a:rPr>
              <a:t>الف: با وجود اینکه در نصوص فراوانی سفارش به تکثیر نسل شده و مطلوب بودن آن از نگاه دینی قابل پذیرش است، اما علی‌الظاهر هیچ یک ازفقها قائل به وجوب آن نشده‌اند، بلکه به دلیل ادله معارض و قرائنی دیگر که بر استحباب تکثیر اولاد وجود دارد، باید روایات ناظر بر تکثیر را حمل بر استحباب نمود.</a:t>
            </a:r>
          </a:p>
          <a:p>
            <a:pPr marL="0" indent="0" algn="r" rtl="1">
              <a:buNone/>
            </a:pPr>
            <a:r>
              <a:rPr lang="fa-IR" sz="2000" b="1" dirty="0">
                <a:cs typeface="B Badr" panose="00000400000000000000" pitchFamily="2" charset="-78"/>
              </a:rPr>
              <a:t>ب: عده‌ای در این خصوص به قاعده‌ی ‹‹الضرورات تبیح المحظورات›› استناد کرده و با وجود تأیید سفارش شرع مبین به افزایش جمعیت، این اصل را به دلیل وجود برخی ضرورت ها غیر قابل تغییر در جامعه، قابل تخصیص و تقیید می‌دانند.</a:t>
            </a:r>
          </a:p>
          <a:p>
            <a:pPr marL="0" indent="0" algn="r" rtl="1">
              <a:buNone/>
            </a:pPr>
            <a:r>
              <a:rPr lang="fa-IR" sz="2000" b="1" dirty="0">
                <a:cs typeface="B Badr" panose="00000400000000000000" pitchFamily="2" charset="-78"/>
              </a:rPr>
              <a:t>ج:  وجود روایاتی که تا حدی با مضمون آیات و روایات گفته شده در قسمت قبل، معارضه دارد نیز مورد استناد قرار گرفته است.</a:t>
            </a:r>
          </a:p>
          <a:p>
            <a:pPr marL="0" indent="0" algn="r" rtl="1">
              <a:buNone/>
            </a:pPr>
            <a:r>
              <a:rPr lang="fa-IR" sz="2000" b="1" dirty="0">
                <a:cs typeface="B Badr" panose="00000400000000000000" pitchFamily="2" charset="-78"/>
              </a:rPr>
              <a:t>د: نعمات و مواهب اعطا شده از سوی خداوند که وفور آنها محل نردید نیست، عمدتا شامل پتانسیل ها و امکانات بالقوه است نه بالفعل.</a:t>
            </a:r>
          </a:p>
        </p:txBody>
      </p:sp>
      <p:sp>
        <p:nvSpPr>
          <p:cNvPr id="4" name="Slide Number Placeholder 3">
            <a:extLst>
              <a:ext uri="{FF2B5EF4-FFF2-40B4-BE49-F238E27FC236}">
                <a16:creationId xmlns="" xmlns:a16="http://schemas.microsoft.com/office/drawing/2014/main" id="{59EA7989-DA80-4ACC-8E52-AD8F606FD32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124467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6B63F9E-A0E6-45CE-B9B6-5C9FD417ABA3}"/>
              </a:ext>
            </a:extLst>
          </p:cNvPr>
          <p:cNvSpPr>
            <a:spLocks noGrp="1"/>
          </p:cNvSpPr>
          <p:nvPr>
            <p:ph idx="1"/>
          </p:nvPr>
        </p:nvSpPr>
        <p:spPr>
          <a:xfrm>
            <a:off x="2805344" y="1290566"/>
            <a:ext cx="9191347" cy="5567433"/>
          </a:xfrm>
        </p:spPr>
        <p:txBody>
          <a:bodyPr>
            <a:normAutofit/>
          </a:bodyPr>
          <a:lstStyle/>
          <a:p>
            <a:pPr marL="0" indent="0" algn="r" rtl="1">
              <a:buNone/>
            </a:pPr>
            <a:r>
              <a:rPr lang="fa-IR" sz="2000" b="1" dirty="0">
                <a:solidFill>
                  <a:schemeClr val="accent1"/>
                </a:solidFill>
                <a:cs typeface="B Nazanin" panose="00000400000000000000" pitchFamily="2" charset="-78"/>
              </a:rPr>
              <a:t>2</a:t>
            </a:r>
            <a:r>
              <a:rPr lang="fa-IR" sz="2000" b="1" dirty="0" smtClean="0">
                <a:solidFill>
                  <a:schemeClr val="accent1"/>
                </a:solidFill>
                <a:cs typeface="B Nazanin" panose="00000400000000000000" pitchFamily="2" charset="-78"/>
              </a:rPr>
              <a:t>. </a:t>
            </a:r>
            <a:r>
              <a:rPr lang="fa-IR" sz="2000" b="1" dirty="0">
                <a:solidFill>
                  <a:schemeClr val="tx1"/>
                </a:solidFill>
                <a:cs typeface="B Nazanin" panose="00000400000000000000" pitchFamily="2" charset="-78"/>
              </a:rPr>
              <a:t>محدودیت امکانات</a:t>
            </a:r>
          </a:p>
          <a:p>
            <a:pPr marL="0" indent="0" algn="r" rtl="1">
              <a:buNone/>
            </a:pPr>
            <a:r>
              <a:rPr lang="fa-IR" sz="2000" dirty="0">
                <a:solidFill>
                  <a:schemeClr val="tx1"/>
                </a:solidFill>
                <a:cs typeface="B Nazanin" panose="00000400000000000000" pitchFamily="2" charset="-78"/>
              </a:rPr>
              <a:t> ایده ی اولیه کنترل جمعیت و تحدید موالید ناشی از تصور عدم تناسب امکانات و تسهیلات موجود در جامعه با جمعیت رو به افزایش است. از انجا که منابع موجود در طبیعت محدود بوده و به‌علاوه خارج از اراده ی ماست، لذا در این معادله و در برنامه ریزی اجتماعی باید اقدام به تنظیم و دست کاری میزان جمعیت با هدف تناسب آن با قابلیت های حل و آینده کشور کرد.</a:t>
            </a:r>
          </a:p>
          <a:p>
            <a:pPr marL="0" indent="0" algn="r" rtl="1">
              <a:buNone/>
            </a:pPr>
            <a:r>
              <a:rPr lang="fa-IR" sz="2000" b="1" dirty="0">
                <a:solidFill>
                  <a:schemeClr val="tx1"/>
                </a:solidFill>
                <a:cs typeface="B Nazanin" panose="00000400000000000000" pitchFamily="2" charset="-78"/>
              </a:rPr>
              <a:t>الف) بیکاری : </a:t>
            </a:r>
            <a:r>
              <a:rPr lang="fa-IR" sz="2000" dirty="0">
                <a:solidFill>
                  <a:schemeClr val="tx1"/>
                </a:solidFill>
                <a:cs typeface="B Nazanin" panose="00000400000000000000" pitchFamily="2" charset="-78"/>
              </a:rPr>
              <a:t>رشد جمعیت موجب افزایش عرضه ی نیروی کار شده و در شرایطی که اقتصاد به این میزان نیروی کار احتیاج نداشته و قادر به جذب آن‌ها نباشد، این مسئله موجب تشدید بیکاری خواهد شد.</a:t>
            </a:r>
          </a:p>
          <a:p>
            <a:pPr marL="0" indent="0" algn="r" rtl="1">
              <a:buNone/>
            </a:pPr>
            <a:r>
              <a:rPr lang="fa-IR" sz="2000" b="1" dirty="0">
                <a:solidFill>
                  <a:schemeClr val="tx1"/>
                </a:solidFill>
                <a:cs typeface="B Nazanin" panose="00000400000000000000" pitchFamily="2" charset="-78"/>
              </a:rPr>
              <a:t>ب) کمبود سرمایه: </a:t>
            </a:r>
            <a:r>
              <a:rPr lang="fa-IR" sz="2000" dirty="0">
                <a:solidFill>
                  <a:schemeClr val="tx1"/>
                </a:solidFill>
                <a:cs typeface="B Nazanin" panose="00000400000000000000" pitchFamily="2" charset="-78"/>
              </a:rPr>
              <a:t>رشد جمعیت موجب ناتوانی کشور در افزایش سرمایه و ارتقای وضع کوجود می‌گردد.</a:t>
            </a:r>
          </a:p>
          <a:p>
            <a:pPr marL="0" indent="0" algn="r" rtl="1">
              <a:buNone/>
            </a:pPr>
            <a:r>
              <a:rPr lang="fa-IR" sz="2000" b="1" dirty="0">
                <a:solidFill>
                  <a:schemeClr val="tx1"/>
                </a:solidFill>
                <a:cs typeface="B Nazanin" panose="00000400000000000000" pitchFamily="2" charset="-78"/>
              </a:rPr>
              <a:t>ج) ثابت بودن منابع طبیعی: </a:t>
            </a:r>
            <a:r>
              <a:rPr lang="fa-IR" sz="2000" dirty="0">
                <a:solidFill>
                  <a:schemeClr val="tx1"/>
                </a:solidFill>
                <a:cs typeface="B Nazanin" panose="00000400000000000000" pitchFamily="2" charset="-78"/>
              </a:rPr>
              <a:t>بسیاری از منابع طبیعی موجود در جهان که نقشی حیاتی در زندگی بشر ایفا میکنند، منابعی تجدید نا پذیر مانند نفت، گاز، زغال‌سنگ، انواع معادن، یا منابعی با موجودی ثابت مانند آب شیرین هستند که رشد جمعیت موجب فشار و تراکم در استفاده از آنها خواهد شد .</a:t>
            </a:r>
          </a:p>
          <a:p>
            <a:pPr marL="0" indent="0" algn="r" rtl="1">
              <a:buNone/>
            </a:pPr>
            <a:r>
              <a:rPr lang="fa-IR" sz="2000" b="1" dirty="0">
                <a:solidFill>
                  <a:schemeClr val="tx1"/>
                </a:solidFill>
                <a:cs typeface="B Nazanin" panose="00000400000000000000" pitchFamily="2" charset="-78"/>
              </a:rPr>
              <a:t>د) آسیب های زیست‌محیطی: </a:t>
            </a:r>
            <a:r>
              <a:rPr lang="fa-IR" sz="2000" dirty="0">
                <a:solidFill>
                  <a:schemeClr val="tx1"/>
                </a:solidFill>
                <a:cs typeface="B Nazanin" panose="00000400000000000000" pitchFamily="2" charset="-78"/>
              </a:rPr>
              <a:t>رشد سریع جمعیت در تخریب محیط زیست و اکو سیستم های طبیعی نقش مهمی ایفا می‌کند. با افزایش جمعیت بسیاری از زمین های کشاورزی اطراف شهر ها در نتیجه‌ی رشد کلان شهر ها به ساخت اماکن مسکونی و کارخانجات اختصاص می‌یابد و به این ترتیب مزارع اطراف شهر ها زوال خواهد یافت.</a:t>
            </a:r>
            <a:endParaRPr lang="fa-IR" sz="2000" b="1" dirty="0">
              <a:solidFill>
                <a:schemeClr val="tx1"/>
              </a:solidFill>
              <a:cs typeface="B Nazanin" panose="00000400000000000000" pitchFamily="2" charset="-78"/>
            </a:endParaRPr>
          </a:p>
        </p:txBody>
      </p:sp>
      <p:sp>
        <p:nvSpPr>
          <p:cNvPr id="4" name="Slide Number Placeholder 3">
            <a:extLst>
              <a:ext uri="{FF2B5EF4-FFF2-40B4-BE49-F238E27FC236}">
                <a16:creationId xmlns="" xmlns:a16="http://schemas.microsoft.com/office/drawing/2014/main" id="{C0BAC919-AF0F-41FB-BFA0-2BE8397C149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032448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6B63F9E-A0E6-45CE-B9B6-5C9FD417ABA3}"/>
              </a:ext>
            </a:extLst>
          </p:cNvPr>
          <p:cNvSpPr>
            <a:spLocks noGrp="1"/>
          </p:cNvSpPr>
          <p:nvPr>
            <p:ph idx="1"/>
          </p:nvPr>
        </p:nvSpPr>
        <p:spPr>
          <a:xfrm>
            <a:off x="2805344" y="873316"/>
            <a:ext cx="9191347" cy="6051267"/>
          </a:xfrm>
        </p:spPr>
        <p:txBody>
          <a:bodyPr>
            <a:normAutofit lnSpcReduction="10000"/>
          </a:bodyPr>
          <a:lstStyle/>
          <a:p>
            <a:pPr marL="0" indent="0" algn="r" rtl="1">
              <a:buNone/>
            </a:pPr>
            <a:r>
              <a:rPr lang="fa-IR" sz="2000" b="1" dirty="0">
                <a:solidFill>
                  <a:schemeClr val="accent1"/>
                </a:solidFill>
                <a:cs typeface="B Nazanin" panose="00000400000000000000" pitchFamily="2" charset="-78"/>
              </a:rPr>
              <a:t>3. </a:t>
            </a:r>
            <a:r>
              <a:rPr lang="fa-IR" sz="2000" b="1" dirty="0">
                <a:solidFill>
                  <a:schemeClr val="tx1"/>
                </a:solidFill>
                <a:cs typeface="B Nazanin" panose="00000400000000000000" pitchFamily="2" charset="-78"/>
              </a:rPr>
              <a:t>تردید در امکان پذیری توفیق سیاست های مشوق افزایش جمعیت</a:t>
            </a:r>
          </a:p>
          <a:p>
            <a:pPr marL="0" indent="0" algn="r" rtl="1">
              <a:buNone/>
            </a:pPr>
            <a:r>
              <a:rPr lang="fa-IR" sz="2000" b="1"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برخی اصولا تغییرات و تحولات جمعیت و روند آن را تابع عوامل بنیادین مؤثر بر باروری و مرگ و میر دانسته و تبعیت این عوامل بنیادین از سیاست‌گذاری‌ها را محل تردید می‌دانند. سیاست‌گذاری در زمینه ی تغییر روند جمعیت بنا بر این قاعده، مقرون به توفیق نبوده و تحقق اهداف آن بسیار بعید است .</a:t>
            </a:r>
            <a:endParaRPr lang="fa-IR" sz="2000" b="1" dirty="0">
              <a:solidFill>
                <a:schemeClr val="tx1"/>
              </a:solidFill>
              <a:cs typeface="B Nazanin" panose="00000400000000000000" pitchFamily="2" charset="-78"/>
            </a:endParaRPr>
          </a:p>
          <a:p>
            <a:pPr marL="0" indent="0" algn="r" rtl="1">
              <a:buNone/>
            </a:pPr>
            <a:r>
              <a:rPr lang="fa-IR" sz="2000" b="1" dirty="0">
                <a:solidFill>
                  <a:schemeClr val="accent1"/>
                </a:solidFill>
                <a:cs typeface="B Nazanin" panose="00000400000000000000" pitchFamily="2" charset="-78"/>
              </a:rPr>
              <a:t>4.</a:t>
            </a:r>
            <a:r>
              <a:rPr lang="fa-IR" sz="2000" b="1" dirty="0">
                <a:solidFill>
                  <a:schemeClr val="tx1"/>
                </a:solidFill>
                <a:cs typeface="B Nazanin" panose="00000400000000000000" pitchFamily="2" charset="-78"/>
              </a:rPr>
              <a:t> تاکید بر کیفیت جمعیت به جای کمیت آن</a:t>
            </a:r>
          </a:p>
          <a:p>
            <a:pPr marL="0" indent="0" algn="r" rtl="1">
              <a:buNone/>
            </a:pPr>
            <a:r>
              <a:rPr lang="fa-IR" sz="2000" b="1"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به طور کلی در نظام طبیعت معمولا رابطه ی عکس بین کیفیت و کمیت برقرار بوده و افزودن بر کمیت هر چیزی به قیمت در محاق رفتن کیفیت آن تمام خواهد شد.</a:t>
            </a:r>
          </a:p>
          <a:p>
            <a:pPr marL="0" indent="0" algn="r" rtl="1">
              <a:buNone/>
            </a:pPr>
            <a:r>
              <a:rPr lang="fa-IR" sz="2000" b="1" dirty="0">
                <a:solidFill>
                  <a:schemeClr val="accent1"/>
                </a:solidFill>
                <a:cs typeface="B Nazanin" panose="00000400000000000000" pitchFamily="2" charset="-78"/>
              </a:rPr>
              <a:t>5.</a:t>
            </a:r>
            <a:r>
              <a:rPr lang="fa-IR" sz="2000" b="1" dirty="0">
                <a:solidFill>
                  <a:schemeClr val="tx1"/>
                </a:solidFill>
                <a:cs typeface="B Nazanin" panose="00000400000000000000" pitchFamily="2" charset="-78"/>
              </a:rPr>
              <a:t> ساختار جوان جمعیت کشور و پتانسیل بالای باروری </a:t>
            </a:r>
          </a:p>
          <a:p>
            <a:pPr marL="0" indent="0" algn="r" rtl="1">
              <a:buNone/>
            </a:pPr>
            <a:r>
              <a:rPr lang="fa-IR" sz="2000" b="1"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در خصوص افت شدید رشد جمعیت اصولا درباره ی آن وارد نیست. ساختار جمعیتی کشور به سبب رشد بالای جمعیت در دهه ی 60 ساختاری جوان است.</a:t>
            </a:r>
          </a:p>
          <a:p>
            <a:pPr marL="0" indent="0" algn="r" rtl="1">
              <a:buNone/>
            </a:pPr>
            <a:r>
              <a:rPr lang="fa-IR" sz="2000" b="1" dirty="0">
                <a:solidFill>
                  <a:schemeClr val="accent1"/>
                </a:solidFill>
                <a:cs typeface="B Nazanin" panose="00000400000000000000" pitchFamily="2" charset="-78"/>
              </a:rPr>
              <a:t>6.</a:t>
            </a:r>
            <a:r>
              <a:rPr lang="fa-IR" sz="2000" b="1" dirty="0">
                <a:solidFill>
                  <a:schemeClr val="tx1"/>
                </a:solidFill>
                <a:cs typeface="B Nazanin" panose="00000400000000000000" pitchFamily="2" charset="-78"/>
              </a:rPr>
              <a:t> بالا بودن رشد فعلی جمعیت </a:t>
            </a:r>
          </a:p>
          <a:p>
            <a:pPr marL="0" indent="0" algn="r" rtl="1">
              <a:buNone/>
            </a:pPr>
            <a:r>
              <a:rPr lang="fa-IR" sz="2000" b="1"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نرخ شرد جمعیت کشور در مقایسه با سایر کشور های جهان پایین نبوده و جزء نرخ های متعادل محسوب می‌شود.</a:t>
            </a:r>
          </a:p>
          <a:p>
            <a:pPr marL="0" indent="0" algn="r" rtl="1">
              <a:buNone/>
            </a:pPr>
            <a:r>
              <a:rPr lang="fa-IR" sz="2000" b="1" dirty="0">
                <a:solidFill>
                  <a:srgbClr val="FF0000"/>
                </a:solidFill>
                <a:cs typeface="B Nazanin" panose="00000400000000000000" pitchFamily="2" charset="-78"/>
              </a:rPr>
              <a:t>7</a:t>
            </a:r>
            <a:r>
              <a:rPr lang="fa-IR" sz="2000" b="1" dirty="0">
                <a:solidFill>
                  <a:schemeClr val="tx1"/>
                </a:solidFill>
                <a:cs typeface="B Nazanin" panose="00000400000000000000" pitchFamily="2" charset="-78"/>
              </a:rPr>
              <a:t>. گسترش شهر نشینی و آسیب های آن</a:t>
            </a:r>
          </a:p>
          <a:p>
            <a:pPr marL="0" indent="0" algn="r" rtl="1">
              <a:buNone/>
            </a:pPr>
            <a:r>
              <a:rPr lang="fa-IR" sz="2000" dirty="0">
                <a:solidFill>
                  <a:schemeClr val="tx1"/>
                </a:solidFill>
                <a:cs typeface="B Nazanin" panose="00000400000000000000" pitchFamily="2" charset="-78"/>
              </a:rPr>
              <a:t>خصوصیات جوامع امروزی به شکلی است که نمی‌توان بین رشد جمعیت و رشد شهرها تمایز قائل شد. شواهد نشان دهنده ی افزایش جمعیت به ویژه در کشور های در حال توسعه‌منجر به گسترش مهاجرت به شهر ها با هدف تحصیل و جستجوی شغل و درآمد خواهد شد .</a:t>
            </a:r>
          </a:p>
        </p:txBody>
      </p:sp>
      <p:sp>
        <p:nvSpPr>
          <p:cNvPr id="4" name="Slide Number Placeholder 3">
            <a:extLst>
              <a:ext uri="{FF2B5EF4-FFF2-40B4-BE49-F238E27FC236}">
                <a16:creationId xmlns="" xmlns:a16="http://schemas.microsoft.com/office/drawing/2014/main" id="{C0BAC919-AF0F-41FB-BFA0-2BE8397C149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654348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787782"/>
            <a:ext cx="8782833" cy="5123440"/>
          </a:xfrm>
        </p:spPr>
        <p:txBody>
          <a:bodyPr/>
          <a:lstStyle/>
          <a:p>
            <a:pPr marL="0" indent="0" algn="just" rtl="1">
              <a:buNone/>
            </a:pPr>
            <a:r>
              <a:rPr lang="fa-IR" b="1" dirty="0">
                <a:solidFill>
                  <a:srgbClr val="FF0000"/>
                </a:solidFill>
                <a:cs typeface="B Nazanin" panose="00000400000000000000" pitchFamily="2" charset="-78"/>
              </a:rPr>
              <a:t>8 . </a:t>
            </a:r>
            <a:r>
              <a:rPr lang="fa-IR" b="1" dirty="0" smtClean="0">
                <a:solidFill>
                  <a:schemeClr val="tx1"/>
                </a:solidFill>
                <a:cs typeface="B Nazanin" panose="00000400000000000000" pitchFamily="2" charset="-78"/>
              </a:rPr>
              <a:t>ممانعت از رشد و توسعه</a:t>
            </a:r>
          </a:p>
          <a:p>
            <a:pPr marL="0" indent="0" algn="just" rtl="1">
              <a:buNone/>
            </a:pPr>
            <a:r>
              <a:rPr lang="fa-IR" b="1" dirty="0" smtClean="0">
                <a:solidFill>
                  <a:schemeClr val="tx1"/>
                </a:solidFill>
                <a:cs typeface="B Nazanin" panose="00000400000000000000" pitchFamily="2" charset="-78"/>
              </a:rPr>
              <a:t>تحقق رشد و توسعه اقتصادي ، بر اساس محاسبه اي ساده ، مشروط به اين است كه علاوه بر مصارف اوليه و تامين نياز هاي حياتي ، منابعي مازاد جهت مصرف در امور زير بنايي باقي بماند.</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940081096"/>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FF287B-4BC1-41CB-93D1-2AE3D5C52319}"/>
              </a:ext>
            </a:extLst>
          </p:cNvPr>
          <p:cNvSpPr>
            <a:spLocks noGrp="1"/>
          </p:cNvSpPr>
          <p:nvPr>
            <p:ph type="title"/>
          </p:nvPr>
        </p:nvSpPr>
        <p:spPr>
          <a:xfrm>
            <a:off x="3085004" y="284997"/>
            <a:ext cx="8911687" cy="1005570"/>
          </a:xfrm>
        </p:spPr>
        <p:txBody>
          <a:bodyPr>
            <a:normAutofit/>
          </a:bodyPr>
          <a:lstStyle/>
          <a:p>
            <a:pPr algn="r" rtl="1"/>
            <a:r>
              <a:rPr lang="fa-IR" sz="2800" b="1" dirty="0">
                <a:cs typeface="B Nazanin" panose="00000400000000000000" pitchFamily="2" charset="-78"/>
              </a:rPr>
              <a:t>نتیجه گیری :</a:t>
            </a:r>
            <a:endParaRPr lang="fa-IR" sz="2800" dirty="0">
              <a:cs typeface="B Nazanin" panose="00000400000000000000" pitchFamily="2" charset="-78"/>
            </a:endParaRPr>
          </a:p>
        </p:txBody>
      </p:sp>
      <p:sp>
        <p:nvSpPr>
          <p:cNvPr id="3" name="Content Placeholder 2">
            <a:extLst>
              <a:ext uri="{FF2B5EF4-FFF2-40B4-BE49-F238E27FC236}">
                <a16:creationId xmlns="" xmlns:a16="http://schemas.microsoft.com/office/drawing/2014/main" id="{96B63F9E-A0E6-45CE-B9B6-5C9FD417ABA3}"/>
              </a:ext>
            </a:extLst>
          </p:cNvPr>
          <p:cNvSpPr>
            <a:spLocks noGrp="1"/>
          </p:cNvSpPr>
          <p:nvPr>
            <p:ph idx="1"/>
          </p:nvPr>
        </p:nvSpPr>
        <p:spPr>
          <a:xfrm>
            <a:off x="5601810" y="1473693"/>
            <a:ext cx="6394881" cy="4536490"/>
          </a:xfrm>
        </p:spPr>
        <p:txBody>
          <a:bodyPr>
            <a:normAutofit/>
          </a:bodyPr>
          <a:lstStyle/>
          <a:p>
            <a:pPr marL="0" indent="0" algn="just" rtl="1">
              <a:buNone/>
            </a:pPr>
            <a:r>
              <a:rPr lang="fa-IR" sz="2000" dirty="0">
                <a:solidFill>
                  <a:schemeClr val="tx1"/>
                </a:solidFill>
                <a:cs typeface="B Nazanin" panose="00000400000000000000" pitchFamily="2" charset="-78"/>
              </a:rPr>
              <a:t>با توجه به این توصیفات شاید بهترین جمع بندی از پدیده جمعیت را می‌توان خنثی بودن آن دانست. مثبت یا منفی بودن افزایش جمعیت، در این دیدگاه، </a:t>
            </a:r>
            <a:r>
              <a:rPr lang="fa-IR" sz="2000">
                <a:solidFill>
                  <a:schemeClr val="tx1"/>
                </a:solidFill>
                <a:cs typeface="B Nazanin" panose="00000400000000000000" pitchFamily="2" charset="-78"/>
              </a:rPr>
              <a:t>کاملا </a:t>
            </a:r>
            <a:r>
              <a:rPr lang="fa-IR" sz="2000" smtClean="0">
                <a:solidFill>
                  <a:schemeClr val="tx1"/>
                </a:solidFill>
                <a:cs typeface="B Nazanin" panose="00000400000000000000" pitchFamily="2" charset="-78"/>
              </a:rPr>
              <a:t>بستگی </a:t>
            </a:r>
            <a:r>
              <a:rPr lang="fa-IR" sz="2000" dirty="0">
                <a:solidFill>
                  <a:schemeClr val="tx1"/>
                </a:solidFill>
                <a:cs typeface="B Nazanin" panose="00000400000000000000" pitchFamily="2" charset="-78"/>
              </a:rPr>
              <a:t>به قابلیت دستگاه حکمرانی در تامین نیازهای جمعیت و تبدیل آن به منابع انسانی مولد و موثر دارد. در صورت وجود چنین قابلیتی، رشد جمعیت می‌تواند به عنوان یک فرصت تلقی شده و تاثیرات مثبتی بر جامعه به دنبال داشته باشد، و در غیر این صورت باید آن را تهدید تلقی کرد .</a:t>
            </a:r>
          </a:p>
        </p:txBody>
      </p:sp>
      <p:sp>
        <p:nvSpPr>
          <p:cNvPr id="4" name="Slide Number Placeholder 3">
            <a:extLst>
              <a:ext uri="{FF2B5EF4-FFF2-40B4-BE49-F238E27FC236}">
                <a16:creationId xmlns="" xmlns:a16="http://schemas.microsoft.com/office/drawing/2014/main" id="{C0BAC919-AF0F-41FB-BFA0-2BE8397C149E}"/>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291" y="3741938"/>
            <a:ext cx="3581400" cy="2686050"/>
          </a:xfrm>
          <a:prstGeom prst="rect">
            <a:avLst/>
          </a:prstGeom>
        </p:spPr>
      </p:pic>
    </p:spTree>
    <p:extLst>
      <p:ext uri="{BB962C8B-B14F-4D97-AF65-F5344CB8AC3E}">
        <p14:creationId xmlns:p14="http://schemas.microsoft.com/office/powerpoint/2010/main" val="244066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3194" y="1152907"/>
            <a:ext cx="9611418" cy="4758315"/>
          </a:xfrm>
        </p:spPr>
        <p:txBody>
          <a:bodyPr>
            <a:normAutofit/>
          </a:bodyPr>
          <a:lstStyle/>
          <a:p>
            <a:pPr marL="0" indent="0" algn="r">
              <a:buNone/>
            </a:pPr>
            <a:r>
              <a:rPr lang="fa-IR" sz="3200" dirty="0">
                <a:cs typeface="B Badr" panose="00000400000000000000" pitchFamily="2" charset="-78"/>
              </a:rPr>
              <a:t>تحولات كلي جمعيت صرف نظر از خصوصيات و جزييات آن به طور كلي تحت تاثيرسه عامل مي باشد:</a:t>
            </a:r>
          </a:p>
          <a:p>
            <a:pPr marL="0" indent="0" algn="r">
              <a:buNone/>
            </a:pPr>
            <a:r>
              <a:rPr lang="fa-IR" sz="3200" dirty="0">
                <a:cs typeface="B Badr" panose="00000400000000000000" pitchFamily="2" charset="-78"/>
              </a:rPr>
              <a:t>1.ولادت يا باروري</a:t>
            </a:r>
          </a:p>
          <a:p>
            <a:pPr marL="0" indent="0" algn="r">
              <a:buNone/>
            </a:pPr>
            <a:r>
              <a:rPr lang="fa-IR" sz="3200" dirty="0">
                <a:cs typeface="B Badr" panose="00000400000000000000" pitchFamily="2" charset="-78"/>
              </a:rPr>
              <a:t>2.مرگ ومير       </a:t>
            </a:r>
          </a:p>
          <a:p>
            <a:pPr marL="0" indent="0" algn="r">
              <a:buNone/>
            </a:pPr>
            <a:r>
              <a:rPr lang="fa-IR" sz="3200" dirty="0">
                <a:cs typeface="B Badr" panose="00000400000000000000" pitchFamily="2" charset="-78"/>
              </a:rPr>
              <a:t>3.مهاجرت</a:t>
            </a:r>
            <a:endParaRPr lang="en-US" sz="3200" dirty="0">
              <a:cs typeface="B Badr"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8136616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2727230"/>
            <a:ext cx="11660188" cy="1280890"/>
          </a:xfrm>
        </p:spPr>
        <p:txBody>
          <a:bodyPr>
            <a:normAutofit/>
          </a:bodyPr>
          <a:lstStyle/>
          <a:p>
            <a:pPr algn="ctr" rtl="1"/>
            <a:r>
              <a:rPr lang="fa-IR" sz="2800" b="1" dirty="0" smtClean="0">
                <a:cs typeface="B Nazanin" panose="00000400000000000000" pitchFamily="2" charset="-78"/>
              </a:rPr>
              <a:t>جمعیت در میانه آن سال/تعداد مرگ در یک سال- تعداد موالید در یک سال= نرخ رشد جمعیت</a:t>
            </a:r>
            <a:endParaRPr lang="en-US" sz="2800" b="1"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564716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1547"/>
            <a:ext cx="8911687" cy="528797"/>
          </a:xfrm>
        </p:spPr>
        <p:txBody>
          <a:bodyPr>
            <a:normAutofit/>
          </a:bodyPr>
          <a:lstStyle/>
          <a:p>
            <a:pPr algn="r" rtl="1"/>
            <a:r>
              <a:rPr lang="fa-IR" sz="2800" b="1" dirty="0">
                <a:cs typeface="B Nazanin" panose="00000400000000000000" pitchFamily="2" charset="-78"/>
              </a:rPr>
              <a:t>عوامل تعیین کننده باروری و مرگ و میر</a:t>
            </a:r>
            <a:endParaRPr lang="en-US" sz="2800" b="1" dirty="0">
              <a:cs typeface="B Nazanin" panose="00000400000000000000" pitchFamily="2" charset="-78"/>
            </a:endParaRPr>
          </a:p>
        </p:txBody>
      </p:sp>
      <p:sp>
        <p:nvSpPr>
          <p:cNvPr id="3" name="Content Placeholder 2"/>
          <p:cNvSpPr>
            <a:spLocks noGrp="1"/>
          </p:cNvSpPr>
          <p:nvPr>
            <p:ph idx="1"/>
          </p:nvPr>
        </p:nvSpPr>
        <p:spPr>
          <a:xfrm>
            <a:off x="2589212" y="1152906"/>
            <a:ext cx="8915400" cy="5453634"/>
          </a:xfrm>
        </p:spPr>
        <p:txBody>
          <a:bodyPr>
            <a:noAutofit/>
          </a:bodyPr>
          <a:lstStyle/>
          <a:p>
            <a:pPr algn="just" rtl="1">
              <a:buFont typeface="+mj-lt"/>
              <a:buAutoNum type="arabicPeriod"/>
            </a:pPr>
            <a:r>
              <a:rPr lang="fa-IR" sz="2000" b="1" dirty="0">
                <a:cs typeface="B Nazanin" panose="00000400000000000000" pitchFamily="2" charset="-78"/>
              </a:rPr>
              <a:t>سن ازدواج</a:t>
            </a:r>
            <a:r>
              <a:rPr lang="fa-IR" sz="2000" dirty="0">
                <a:cs typeface="B Nazanin" panose="00000400000000000000" pitchFamily="2" charset="-78"/>
              </a:rPr>
              <a:t>: بالا بودن سن ازدواج معمولا با سطح پایین باروری همراه است</a:t>
            </a:r>
          </a:p>
          <a:p>
            <a:pPr algn="just" rtl="1">
              <a:buFont typeface="+mj-lt"/>
              <a:buAutoNum type="arabicPeriod"/>
            </a:pPr>
            <a:r>
              <a:rPr lang="fa-IR" sz="2000" b="1" dirty="0">
                <a:cs typeface="B Nazanin" panose="00000400000000000000" pitchFamily="2" charset="-78"/>
              </a:rPr>
              <a:t>ساخت سنی و جنسی جمعیت</a:t>
            </a:r>
            <a:r>
              <a:rPr lang="fa-IR" sz="2000" dirty="0">
                <a:cs typeface="B Nazanin" panose="00000400000000000000" pitchFamily="2" charset="-78"/>
              </a:rPr>
              <a:t>: به طور طبیعی جوان بودن بافت سنی و قرار داشتن نسبت قابل </a:t>
            </a:r>
            <a:r>
              <a:rPr lang="fa-IR" sz="2000" dirty="0" smtClean="0">
                <a:cs typeface="B Nazanin" panose="00000400000000000000" pitchFamily="2" charset="-78"/>
              </a:rPr>
              <a:t>توجه‌ای </a:t>
            </a:r>
            <a:r>
              <a:rPr lang="fa-IR" sz="2000" dirty="0">
                <a:cs typeface="B Nazanin" panose="00000400000000000000" pitchFamily="2" charset="-78"/>
              </a:rPr>
              <a:t>از جامعه در سن باروری بر میزان موالید موثر است.</a:t>
            </a:r>
          </a:p>
          <a:p>
            <a:pPr algn="just" rtl="1">
              <a:buFont typeface="+mj-lt"/>
              <a:buAutoNum type="arabicPeriod"/>
            </a:pPr>
            <a:r>
              <a:rPr lang="fa-IR" sz="2000" b="1" dirty="0">
                <a:cs typeface="B Nazanin" panose="00000400000000000000" pitchFamily="2" charset="-78"/>
              </a:rPr>
              <a:t>مرگ و میر</a:t>
            </a:r>
            <a:r>
              <a:rPr lang="fa-IR" sz="2000" dirty="0">
                <a:cs typeface="B Nazanin" panose="00000400000000000000" pitchFamily="2" charset="-78"/>
              </a:rPr>
              <a:t>: در این خصوص توجهات اصلی معطوف به میزان مرگ و میر کودکان است. مرگ و میر نوزادان یکی از مهمترین شاخص های توسعه ای در طبقه بندی کشورها به لحاظ سطح توسعه یافتگی است.</a:t>
            </a:r>
          </a:p>
          <a:p>
            <a:pPr algn="just" rtl="1">
              <a:buFont typeface="+mj-lt"/>
              <a:buAutoNum type="arabicPeriod"/>
            </a:pPr>
            <a:r>
              <a:rPr lang="fa-IR" sz="2000" b="1" dirty="0">
                <a:cs typeface="B Nazanin" panose="00000400000000000000" pitchFamily="2" charset="-78"/>
              </a:rPr>
              <a:t>آشنایی با وسایل جلوگیری از بارداری</a:t>
            </a:r>
            <a:r>
              <a:rPr lang="fa-IR" sz="2000" dirty="0">
                <a:cs typeface="B Nazanin" panose="00000400000000000000" pitchFamily="2" charset="-78"/>
              </a:rPr>
              <a:t>: میزان شیوع آموزه های تنظیم خانواده و به ویژه آگاهی زنان از روش های پیشگیری، بر سطح باروری بسیار موثر است.</a:t>
            </a:r>
          </a:p>
          <a:p>
            <a:pPr algn="just" rtl="1">
              <a:buFont typeface="+mj-lt"/>
              <a:buAutoNum type="arabicPeriod"/>
            </a:pPr>
            <a:r>
              <a:rPr lang="fa-IR" sz="2000" b="1" dirty="0">
                <a:cs typeface="B Nazanin" panose="00000400000000000000" pitchFamily="2" charset="-78"/>
              </a:rPr>
              <a:t>باور ها و اعتقادات</a:t>
            </a:r>
            <a:r>
              <a:rPr lang="fa-IR" sz="2000" dirty="0">
                <a:cs typeface="B Nazanin" panose="00000400000000000000" pitchFamily="2" charset="-78"/>
              </a:rPr>
              <a:t>: وضعیت باورها و نگرش والدین به فرزند و خانواده در میزان باروری تعیین کننده است.</a:t>
            </a:r>
          </a:p>
          <a:p>
            <a:pPr algn="just" rtl="1">
              <a:buFont typeface="+mj-lt"/>
              <a:buAutoNum type="arabicPeriod"/>
            </a:pPr>
            <a:r>
              <a:rPr lang="fa-IR" sz="2000" b="1" dirty="0">
                <a:cs typeface="B Nazanin" panose="00000400000000000000" pitchFamily="2" charset="-78"/>
              </a:rPr>
              <a:t>ترجیح جنسی</a:t>
            </a:r>
            <a:r>
              <a:rPr lang="fa-IR" sz="2000" dirty="0">
                <a:cs typeface="B Nazanin" panose="00000400000000000000" pitchFamily="2" charset="-78"/>
              </a:rPr>
              <a:t>: اگر والدین به دلیل ترجیح پسر بر دختر یا عکس آن، هدف کمی معینی برای تعداد پسر یا دختر در فرزندان خود در نظر گرفته باشند، رفتار آنها در جهت تحقق این هدف، نرخ باروری را افزایش می دهد.</a:t>
            </a:r>
          </a:p>
          <a:p>
            <a:pPr algn="just" rtl="1">
              <a:buFont typeface="+mj-lt"/>
              <a:buAutoNum type="arabicPeriod"/>
            </a:pPr>
            <a:r>
              <a:rPr lang="fa-IR" sz="2000" b="1" dirty="0">
                <a:cs typeface="B Nazanin" panose="00000400000000000000" pitchFamily="2" charset="-78"/>
              </a:rPr>
              <a:t>اشتغال و تحصیلات زنان</a:t>
            </a:r>
            <a:r>
              <a:rPr lang="fa-IR" sz="2000" dirty="0">
                <a:cs typeface="B Nazanin" panose="00000400000000000000" pitchFamily="2" charset="-78"/>
              </a:rPr>
              <a:t>: فرزند آوری، هزینه فرصت بالایی برای زنان شاغل دارد.</a:t>
            </a:r>
          </a:p>
          <a:p>
            <a:pPr algn="just" rtl="1">
              <a:buFont typeface="+mj-lt"/>
              <a:buAutoNum type="arabicPeriod"/>
            </a:pPr>
            <a:r>
              <a:rPr lang="fa-IR" sz="2000" b="1" dirty="0">
                <a:cs typeface="B Nazanin" panose="00000400000000000000" pitchFamily="2" charset="-78"/>
              </a:rPr>
              <a:t>درآمد</a:t>
            </a:r>
            <a:r>
              <a:rPr lang="fa-IR" sz="2000" dirty="0">
                <a:cs typeface="B Nazanin" panose="00000400000000000000" pitchFamily="2" charset="-78"/>
              </a:rPr>
              <a:t>: مباحث نسبتا مفصلی در خصوص رابطه درآمد خانوار و میزان باروری وجود دارد. معمولا اعتقاد بر این است که سطح بالای درآمد با سطح پایین تر باروری همراه است.</a:t>
            </a:r>
          </a:p>
          <a:p>
            <a:pPr marL="0" indent="0" algn="just" rtl="1">
              <a:buNone/>
            </a:pP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83821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624110"/>
            <a:ext cx="4189412" cy="728172"/>
          </a:xfrm>
        </p:spPr>
        <p:txBody>
          <a:bodyPr>
            <a:normAutofit/>
          </a:bodyPr>
          <a:lstStyle/>
          <a:p>
            <a:pPr algn="r" rtl="1"/>
            <a:r>
              <a:rPr lang="fa-IR" sz="2800" b="1" dirty="0">
                <a:cs typeface="B Nazanin" panose="00000400000000000000" pitchFamily="2" charset="-78"/>
              </a:rPr>
              <a:t>منافع فرزند آوری</a:t>
            </a:r>
            <a:endParaRPr lang="en-US" sz="2800" b="1" dirty="0">
              <a:cs typeface="B Nazanin" panose="00000400000000000000" pitchFamily="2" charset="-78"/>
            </a:endParaRPr>
          </a:p>
        </p:txBody>
      </p:sp>
      <p:sp>
        <p:nvSpPr>
          <p:cNvPr id="3" name="Content Placeholder 2"/>
          <p:cNvSpPr>
            <a:spLocks noGrp="1"/>
          </p:cNvSpPr>
          <p:nvPr>
            <p:ph idx="1"/>
          </p:nvPr>
        </p:nvSpPr>
        <p:spPr>
          <a:xfrm>
            <a:off x="6560598" y="2133599"/>
            <a:ext cx="4944014" cy="2580443"/>
          </a:xfrm>
        </p:spPr>
        <p:txBody>
          <a:bodyPr>
            <a:normAutofit/>
          </a:bodyPr>
          <a:lstStyle/>
          <a:p>
            <a:pPr algn="r" rtl="1">
              <a:buFont typeface="+mj-lt"/>
              <a:buAutoNum type="arabicPeriod"/>
            </a:pPr>
            <a:r>
              <a:rPr lang="fa-IR" sz="2000" dirty="0">
                <a:cs typeface="B Nazanin" panose="00000400000000000000" pitchFamily="2" charset="-78"/>
              </a:rPr>
              <a:t>مطلوبیت(لذت) وجود فرزند آوری برای والدین</a:t>
            </a:r>
          </a:p>
          <a:p>
            <a:pPr algn="r" rtl="1">
              <a:buFont typeface="+mj-lt"/>
              <a:buAutoNum type="arabicPeriod"/>
            </a:pPr>
            <a:r>
              <a:rPr lang="fa-IR" sz="2000" dirty="0">
                <a:cs typeface="B Nazanin" panose="00000400000000000000" pitchFamily="2" charset="-78"/>
              </a:rPr>
              <a:t>خدمات نیروی کار</a:t>
            </a:r>
          </a:p>
          <a:p>
            <a:pPr algn="r" rtl="1">
              <a:buFont typeface="+mj-lt"/>
              <a:buAutoNum type="arabicPeriod"/>
            </a:pPr>
            <a:r>
              <a:rPr lang="fa-IR" sz="2000" dirty="0">
                <a:cs typeface="B Nazanin" panose="00000400000000000000" pitchFamily="2" charset="-78"/>
              </a:rPr>
              <a:t>نگهداری از والدین</a:t>
            </a: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09" y="2133599"/>
            <a:ext cx="3138756" cy="2087273"/>
          </a:xfrm>
          <a:prstGeom prst="rect">
            <a:avLst/>
          </a:prstGeom>
        </p:spPr>
      </p:pic>
    </p:spTree>
    <p:extLst>
      <p:ext uri="{BB962C8B-B14F-4D97-AF65-F5344CB8AC3E}">
        <p14:creationId xmlns:p14="http://schemas.microsoft.com/office/powerpoint/2010/main" val="815816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6569" y="624110"/>
            <a:ext cx="3378043" cy="1280890"/>
          </a:xfrm>
        </p:spPr>
        <p:txBody>
          <a:bodyPr>
            <a:normAutofit/>
          </a:bodyPr>
          <a:lstStyle/>
          <a:p>
            <a:pPr algn="r" rtl="1"/>
            <a:r>
              <a:rPr lang="fa-IR" sz="2800" b="1" dirty="0">
                <a:cs typeface="B Nazanin" panose="00000400000000000000" pitchFamily="2" charset="-78"/>
              </a:rPr>
              <a:t>هزینه های فرزندان</a:t>
            </a:r>
            <a:endParaRPr lang="en-US" sz="2800" b="1" dirty="0">
              <a:cs typeface="B Nazanin" panose="00000400000000000000" pitchFamily="2" charset="-78"/>
            </a:endParaRPr>
          </a:p>
        </p:txBody>
      </p:sp>
      <p:sp>
        <p:nvSpPr>
          <p:cNvPr id="3" name="Content Placeholder 2"/>
          <p:cNvSpPr>
            <a:spLocks noGrp="1"/>
          </p:cNvSpPr>
          <p:nvPr>
            <p:ph idx="1"/>
          </p:nvPr>
        </p:nvSpPr>
        <p:spPr>
          <a:xfrm>
            <a:off x="2589212" y="2133600"/>
            <a:ext cx="8915400" cy="1912620"/>
          </a:xfrm>
        </p:spPr>
        <p:txBody>
          <a:bodyPr>
            <a:normAutofit/>
          </a:bodyPr>
          <a:lstStyle/>
          <a:p>
            <a:pPr algn="r" rtl="1">
              <a:buFont typeface="+mj-lt"/>
              <a:buAutoNum type="arabicPeriod"/>
            </a:pPr>
            <a:r>
              <a:rPr lang="fa-IR" sz="2000" dirty="0">
                <a:cs typeface="B Nazanin" panose="00000400000000000000" pitchFamily="2" charset="-78"/>
              </a:rPr>
              <a:t>تعلیم و تربیت و آموزش</a:t>
            </a:r>
          </a:p>
          <a:p>
            <a:pPr algn="r" rtl="1">
              <a:buFont typeface="+mj-lt"/>
              <a:buAutoNum type="arabicPeriod"/>
            </a:pPr>
            <a:r>
              <a:rPr lang="fa-IR" sz="2000" dirty="0">
                <a:cs typeface="B Nazanin" panose="00000400000000000000" pitchFamily="2" charset="-78"/>
              </a:rPr>
              <a:t>نگهداری و مراقبت از انها</a:t>
            </a:r>
          </a:p>
          <a:p>
            <a:pPr algn="r" rtl="1">
              <a:buFont typeface="+mj-lt"/>
              <a:buAutoNum type="arabicPeriod"/>
            </a:pPr>
            <a:r>
              <a:rPr lang="fa-IR" sz="2000" dirty="0">
                <a:cs typeface="B Nazanin" panose="00000400000000000000" pitchFamily="2" charset="-78"/>
              </a:rPr>
              <a:t>هزینه هایی که والدین به ویژه مادر بخاطر نگهداری طفل خود متحمل می شوند</a:t>
            </a: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396" y="3699164"/>
            <a:ext cx="4830040" cy="2728306"/>
          </a:xfrm>
          <a:prstGeom prst="rect">
            <a:avLst/>
          </a:prstGeom>
        </p:spPr>
      </p:pic>
    </p:spTree>
    <p:extLst>
      <p:ext uri="{BB962C8B-B14F-4D97-AF65-F5344CB8AC3E}">
        <p14:creationId xmlns:p14="http://schemas.microsoft.com/office/powerpoint/2010/main" val="2846467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355" y="624110"/>
            <a:ext cx="3674257" cy="869839"/>
          </a:xfrm>
        </p:spPr>
        <p:txBody>
          <a:bodyPr>
            <a:normAutofit/>
          </a:bodyPr>
          <a:lstStyle/>
          <a:p>
            <a:pPr algn="r" rtl="1"/>
            <a:r>
              <a:rPr lang="fa-IR" sz="2800" b="1" dirty="0">
                <a:cs typeface="B Nazanin" panose="00000400000000000000" pitchFamily="2" charset="-78"/>
              </a:rPr>
              <a:t>عوامل مرگ و میر</a:t>
            </a:r>
            <a:endParaRPr lang="en-US" sz="2800" b="1" dirty="0">
              <a:cs typeface="B Nazanin" panose="00000400000000000000" pitchFamily="2" charset="-78"/>
            </a:endParaRPr>
          </a:p>
        </p:txBody>
      </p:sp>
      <p:sp>
        <p:nvSpPr>
          <p:cNvPr id="3" name="Content Placeholder 2"/>
          <p:cNvSpPr>
            <a:spLocks noGrp="1"/>
          </p:cNvSpPr>
          <p:nvPr>
            <p:ph idx="1"/>
          </p:nvPr>
        </p:nvSpPr>
        <p:spPr>
          <a:xfrm>
            <a:off x="2589212" y="2133600"/>
            <a:ext cx="8915400" cy="2232660"/>
          </a:xfrm>
        </p:spPr>
        <p:txBody>
          <a:bodyPr>
            <a:normAutofit/>
          </a:bodyPr>
          <a:lstStyle/>
          <a:p>
            <a:pPr algn="r" rtl="1">
              <a:buFont typeface="+mj-lt"/>
              <a:buAutoNum type="arabicPeriod"/>
            </a:pPr>
            <a:r>
              <a:rPr lang="fa-IR" sz="2000" dirty="0">
                <a:cs typeface="B Nazanin" panose="00000400000000000000" pitchFamily="2" charset="-78"/>
              </a:rPr>
              <a:t>مقتضیات سیاسی</a:t>
            </a:r>
          </a:p>
          <a:p>
            <a:pPr algn="r" rtl="1">
              <a:buFont typeface="+mj-lt"/>
              <a:buAutoNum type="arabicPeriod"/>
            </a:pPr>
            <a:r>
              <a:rPr lang="fa-IR" sz="2000" dirty="0">
                <a:cs typeface="B Nazanin" panose="00000400000000000000" pitchFamily="2" charset="-78"/>
              </a:rPr>
              <a:t>شرایط اقتصادی</a:t>
            </a:r>
          </a:p>
          <a:p>
            <a:pPr algn="r" rtl="1">
              <a:buFont typeface="+mj-lt"/>
              <a:buAutoNum type="arabicPeriod"/>
            </a:pPr>
            <a:r>
              <a:rPr lang="fa-IR" sz="2000" dirty="0">
                <a:cs typeface="B Nazanin" panose="00000400000000000000" pitchFamily="2" charset="-78"/>
              </a:rPr>
              <a:t>عوامل پزشکی</a:t>
            </a:r>
          </a:p>
          <a:p>
            <a:pPr algn="r" rtl="1">
              <a:buFont typeface="+mj-lt"/>
              <a:buAutoNum type="arabicPeriod"/>
            </a:pPr>
            <a:r>
              <a:rPr lang="fa-IR" sz="2000" dirty="0">
                <a:cs typeface="B Nazanin" panose="00000400000000000000" pitchFamily="2" charset="-78"/>
              </a:rPr>
              <a:t>توسعه بهداشت فردی و عمومی</a:t>
            </a: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94597" y="1918952"/>
            <a:ext cx="3740877" cy="2447308"/>
          </a:xfrm>
          <a:prstGeom prst="rect">
            <a:avLst/>
          </a:prstGeom>
        </p:spPr>
      </p:pic>
    </p:spTree>
    <p:extLst>
      <p:ext uri="{BB962C8B-B14F-4D97-AF65-F5344CB8AC3E}">
        <p14:creationId xmlns:p14="http://schemas.microsoft.com/office/powerpoint/2010/main" val="40215468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2" y="624110"/>
            <a:ext cx="7640950" cy="779687"/>
          </a:xfrm>
        </p:spPr>
        <p:txBody>
          <a:bodyPr>
            <a:normAutofit fontScale="90000"/>
          </a:bodyPr>
          <a:lstStyle/>
          <a:p>
            <a:pPr algn="r" rtl="1"/>
            <a:r>
              <a:rPr lang="fa-IR" sz="2800" b="1" dirty="0">
                <a:cs typeface="B Nazanin" panose="00000400000000000000" pitchFamily="2" charset="-78"/>
              </a:rPr>
              <a:t>چه زمینه های بروز بیماری های عفونی واگیر را کاهش می دهد؟</a:t>
            </a:r>
            <a:endParaRPr lang="en-US" sz="2800" b="1" dirty="0">
              <a:cs typeface="B Nazanin" panose="00000400000000000000" pitchFamily="2" charset="-78"/>
            </a:endParaRPr>
          </a:p>
        </p:txBody>
      </p:sp>
      <p:sp>
        <p:nvSpPr>
          <p:cNvPr id="3" name="Content Placeholder 2"/>
          <p:cNvSpPr>
            <a:spLocks noGrp="1"/>
          </p:cNvSpPr>
          <p:nvPr>
            <p:ph idx="1"/>
          </p:nvPr>
        </p:nvSpPr>
        <p:spPr>
          <a:xfrm>
            <a:off x="3863662" y="1566930"/>
            <a:ext cx="7640950" cy="2529840"/>
          </a:xfrm>
        </p:spPr>
        <p:txBody>
          <a:bodyPr>
            <a:normAutofit/>
          </a:bodyPr>
          <a:lstStyle/>
          <a:p>
            <a:pPr algn="r" rtl="1">
              <a:buFont typeface="+mj-lt"/>
              <a:buAutoNum type="arabicPeriod"/>
            </a:pPr>
            <a:r>
              <a:rPr lang="fa-IR" sz="2000" dirty="0">
                <a:cs typeface="B Nazanin" panose="00000400000000000000" pitchFamily="2" charset="-78"/>
              </a:rPr>
              <a:t>استفاده از اب آشامیدنی و گسترش آن</a:t>
            </a:r>
          </a:p>
          <a:p>
            <a:pPr algn="r" rtl="1">
              <a:buFont typeface="+mj-lt"/>
              <a:buAutoNum type="arabicPeriod"/>
            </a:pPr>
            <a:r>
              <a:rPr lang="fa-IR" sz="2000" dirty="0">
                <a:cs typeface="B Nazanin" panose="00000400000000000000" pitchFamily="2" charset="-78"/>
              </a:rPr>
              <a:t>لوله کشی فاضلاب</a:t>
            </a:r>
          </a:p>
          <a:p>
            <a:pPr algn="r" rtl="1">
              <a:buFont typeface="+mj-lt"/>
              <a:buAutoNum type="arabicPeriod"/>
            </a:pPr>
            <a:r>
              <a:rPr lang="fa-IR" sz="2000" dirty="0">
                <a:cs typeface="B Nazanin" panose="00000400000000000000" pitchFamily="2" charset="-78"/>
              </a:rPr>
              <a:t>جمع آوری و دفع زباله ها</a:t>
            </a:r>
          </a:p>
          <a:p>
            <a:pPr algn="r" rtl="1">
              <a:buFont typeface="+mj-lt"/>
              <a:buAutoNum type="arabicPeriod"/>
            </a:pPr>
            <a:r>
              <a:rPr lang="fa-IR" sz="2000" dirty="0">
                <a:cs typeface="B Nazanin" panose="00000400000000000000" pitchFamily="2" charset="-78"/>
              </a:rPr>
              <a:t>مصرف صابون و پودر های شوینده</a:t>
            </a:r>
          </a:p>
          <a:p>
            <a:pPr algn="r" rtl="1">
              <a:buFont typeface="+mj-lt"/>
              <a:buAutoNum type="arabicPeriod"/>
            </a:pPr>
            <a:r>
              <a:rPr lang="fa-IR" sz="2000" dirty="0">
                <a:cs typeface="B Nazanin" panose="00000400000000000000" pitchFamily="2" charset="-78"/>
              </a:rPr>
              <a:t>ارتقای عمومی نظافت</a:t>
            </a:r>
            <a:endParaRPr lang="en-US" sz="2000"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668257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422</TotalTime>
  <Words>2394</Words>
  <Application>Microsoft Office PowerPoint</Application>
  <PresentationFormat>Widescreen</PresentationFormat>
  <Paragraphs>251</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Century Gothic</vt:lpstr>
      <vt:lpstr>Arial</vt:lpstr>
      <vt:lpstr>B Nazanin</vt:lpstr>
      <vt:lpstr>Wingdings 3</vt:lpstr>
      <vt:lpstr>Tahoma</vt:lpstr>
      <vt:lpstr>B Badr</vt:lpstr>
      <vt:lpstr>Calibri</vt:lpstr>
      <vt:lpstr>Wisp</vt:lpstr>
      <vt:lpstr>بسمه تعالي</vt:lpstr>
      <vt:lpstr>جمعیت به مجموعه ای از انسان ها گفته می شود که در منطقه ای معین( روستا، شهر،استان و ...) به طور مستمر و معمولا به شکل مجموعه ای از خانوار ها در حال زندگی بوده، آداب و رسوم و شرایط ملی و قومی مشترکی دارند.</vt:lpstr>
      <vt:lpstr>PowerPoint Presentation</vt:lpstr>
      <vt:lpstr>جمعیت در میانه آن سال/تعداد مرگ در یک سال- تعداد موالید در یک سال= نرخ رشد جمعیت</vt:lpstr>
      <vt:lpstr>عوامل تعیین کننده باروری و مرگ و میر</vt:lpstr>
      <vt:lpstr>منافع فرزند آوری</vt:lpstr>
      <vt:lpstr>هزینه های فرزندان</vt:lpstr>
      <vt:lpstr>عوامل مرگ و میر</vt:lpstr>
      <vt:lpstr>چه زمینه های بروز بیماری های عفونی واگیر را کاهش می دهد؟</vt:lpstr>
      <vt:lpstr>نظریه انتقال جمعیت</vt:lpstr>
      <vt:lpstr>خصوصیات هر یک از مراحل تحول جمعیت در نظریه انتقال جمعیتی</vt:lpstr>
      <vt:lpstr>جمعیت جهان در مقاطع زمانی منتخب</vt:lpstr>
      <vt:lpstr>سال های لازم برای افزایش یک میلیارد نفر در جمعیت جهان</vt:lpstr>
      <vt:lpstr>تحولات جمعیت در ایران</vt:lpstr>
      <vt:lpstr>PowerPoint Presentation</vt:lpstr>
      <vt:lpstr>سیاست جمعیتی و پیشینه آن</vt:lpstr>
      <vt:lpstr>قانون یولیا</vt:lpstr>
      <vt:lpstr>روند کاهشی نرخ باروری در مناطق عمده در حال توسعه</vt:lpstr>
      <vt:lpstr>دیدگاه های اندیشمندان پیرامون جمعیت</vt:lpstr>
      <vt:lpstr>PowerPoint Presentation</vt:lpstr>
      <vt:lpstr>دیدگاه های موافقان افزایش رشد جمعیت</vt:lpstr>
      <vt:lpstr>PowerPoint Presentation</vt:lpstr>
      <vt:lpstr>دیدگاه مخالفان افزایش نرخ رشد جمعیت</vt:lpstr>
      <vt:lpstr>PowerPoint Presentation</vt:lpstr>
      <vt:lpstr>PowerPoint Presentation</vt:lpstr>
      <vt:lpstr>PowerPoint Presentation</vt:lpstr>
      <vt:lpstr>نتیجه گیری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mostolizadeh</cp:lastModifiedBy>
  <cp:revision>40</cp:revision>
  <dcterms:created xsi:type="dcterms:W3CDTF">2019-03-23T09:37:10Z</dcterms:created>
  <dcterms:modified xsi:type="dcterms:W3CDTF">2019-05-25T06:08:08Z</dcterms:modified>
</cp:coreProperties>
</file>