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66" r:id="rId2"/>
    <p:sldId id="267" r:id="rId3"/>
    <p:sldId id="268" r:id="rId4"/>
    <p:sldId id="269" r:id="rId5"/>
    <p:sldId id="270" r:id="rId6"/>
    <p:sldId id="271" r:id="rId7"/>
    <p:sldId id="272" r:id="rId8"/>
    <p:sldId id="273" r:id="rId9"/>
    <p:sldId id="274" r:id="rId10"/>
    <p:sldId id="275" r:id="rId11"/>
    <p:sldId id="279"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notesMaster" Target="notesMasters/notesMaster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viewProps" Target="view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نگهدارنده مکان سربرگ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fa-IR"/>
          </a:p>
        </p:txBody>
      </p:sp>
      <p:sp>
        <p:nvSpPr>
          <p:cNvPr id="3" name="نگهدارنده مکان تاری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696A6431-72FE-ED47-B05F-9027AD55A8E3}" type="datetimeFigureOut">
              <a:rPr lang="fa-IR" smtClean="0"/>
              <a:t>28/09/1442</a:t>
            </a:fld>
            <a:endParaRPr lang="fa-IR"/>
          </a:p>
        </p:txBody>
      </p:sp>
      <p:sp>
        <p:nvSpPr>
          <p:cNvPr id="4" name="نگهدارنده مکان تصویر اسلاید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fa-IR"/>
          </a:p>
        </p:txBody>
      </p:sp>
      <p:sp>
        <p:nvSpPr>
          <p:cNvPr id="5" name="نگهدارنده مکان نك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p>
        </p:txBody>
      </p:sp>
      <p:sp>
        <p:nvSpPr>
          <p:cNvPr id="6" name="نگهدارنده مکان پانویس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fa-IR"/>
          </a:p>
        </p:txBody>
      </p:sp>
      <p:sp>
        <p:nvSpPr>
          <p:cNvPr id="7" name="نگهدارنده مکان شماره اسلاید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F73AD10F-0804-6145-A2D9-B95B648A4C72}" type="slidenum">
              <a:rPr lang="fa-IR" smtClean="0"/>
              <a:t>‹#›</a:t>
            </a:fld>
            <a:endParaRPr lang="fa-IR"/>
          </a:p>
        </p:txBody>
      </p:sp>
    </p:spTree>
    <p:extLst>
      <p:ext uri="{BB962C8B-B14F-4D97-AF65-F5344CB8AC3E}">
        <p14:creationId xmlns:p14="http://schemas.microsoft.com/office/powerpoint/2010/main" val="299921452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7" name="Text Box 1"/>
          <p:cNvSpPr txBox="1">
            <a:spLocks noGrp="1" noRot="1" noChangeAspect="1" noChangeArrowheads="1"/>
          </p:cNvSpPr>
          <p:nvPr>
            <p:ph type="sldImg"/>
          </p:nvPr>
        </p:nvSpPr>
        <p:spPr bwMode="auto">
          <a:xfrm>
            <a:off x="-16992600" y="-11796713"/>
            <a:ext cx="22159913" cy="12465051"/>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24578" name="Text Box 2"/>
          <p:cNvSpPr txBox="1">
            <a:spLocks noGrp="1" noChangeArrowheads="1"/>
          </p:cNvSpPr>
          <p:nvPr>
            <p:ph type="body" idx="1"/>
          </p:nvPr>
        </p:nvSpPr>
        <p:spPr bwMode="auto">
          <a:xfrm>
            <a:off x="685800" y="4343400"/>
            <a:ext cx="5457825" cy="40862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708042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عنوان اسلاید">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a-IR"/>
              <a:t>برای ویرایش نسخه اصلی سبک عنوان کلیک کنید</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a-IR"/>
              <a:t>برای ویرایش نسخه اصلی سبک زیرنویس کلیک کنید</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عنوان و زیرنوی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نقل قول با زیرنویس">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a-IR"/>
              <a:t>برای ویرایش نسخه اصلی سبک عنوان کلیک کنید</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a-IR"/>
              <a:t>برای ویرایش سبک‌های متن اصلی، کلیک کنید</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کارت نام">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کارت نام نقل قول">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a-IR"/>
              <a:t>برای ویرایش نسخه اصلی سبک عنوان کلیک کنید</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a-IR"/>
              <a:t>برای ویرایش سبک‌های متن اصلی، کلیک کنید</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حیح یا اشتباه">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a-IR"/>
              <a:t>برای ویرایش نسخه اصلی سبک عنوان کلیک کنید</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a-IR"/>
              <a:t>برای ویرایش سبک‌های متن اصلی، کلیک کنید</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 متن عمود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a:t>برای ویرایش نسخه اصلی سبک عنوان کلیک کنید</a:t>
            </a:r>
            <a:endParaRPr lang="en-US" dirty="0"/>
          </a:p>
        </p:txBody>
      </p:sp>
      <p:sp>
        <p:nvSpPr>
          <p:cNvPr id="3" name="Vertical Text Placeholder 2"/>
          <p:cNvSpPr>
            <a:spLocks noGrp="1"/>
          </p:cNvSpPr>
          <p:nvPr>
            <p:ph type="body" orient="vert" idx="1"/>
          </p:nvPr>
        </p:nvSpPr>
        <p:spPr/>
        <p:txBody>
          <a:bodyPr vert="eaVert"/>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عمودی و مت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a-IR"/>
              <a:t>برای ویرایش نسخه اصلی سبک عنوان کلیک کنید</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ig Picture">
    <p:spTree>
      <p:nvGrpSpPr>
        <p:cNvPr id="1" name=""/>
        <p:cNvGrpSpPr/>
        <p:nvPr/>
      </p:nvGrpSpPr>
      <p:grpSpPr>
        <a:xfrm>
          <a:off x="0" y="0"/>
          <a:ext cx="0" cy="0"/>
          <a:chOff x="0" y="0"/>
          <a:chExt cx="0" cy="0"/>
        </a:xfrm>
      </p:grpSpPr>
      <p:sp>
        <p:nvSpPr>
          <p:cNvPr id="49" name="Picture Placeholder 13"/>
          <p:cNvSpPr>
            <a:spLocks noGrp="1"/>
          </p:cNvSpPr>
          <p:nvPr>
            <p:ph type="pic" sz="quarter" idx="14"/>
          </p:nvPr>
        </p:nvSpPr>
        <p:spPr>
          <a:xfrm>
            <a:off x="0" y="0"/>
            <a:ext cx="12192000" cy="6858000"/>
          </a:xfrm>
          <a:prstGeom prst="rect">
            <a:avLst/>
          </a:prstGeom>
          <a:solidFill>
            <a:schemeClr val="bg1">
              <a:lumMod val="95000"/>
            </a:schemeClr>
          </a:solidFill>
          <a:effectLst/>
        </p:spPr>
        <p:txBody>
          <a:bodyPr>
            <a:normAutofit/>
          </a:bodyPr>
          <a:lstStyle>
            <a:lvl1pPr marL="0" indent="0">
              <a:buNone/>
              <a:defRPr sz="1200" b="0" i="0">
                <a:ln>
                  <a:noFill/>
                </a:ln>
                <a:solidFill>
                  <a:schemeClr val="tx2"/>
                </a:solidFill>
                <a:latin typeface="Roboto Regular" charset="0"/>
                <a:ea typeface="Roboto Regular" charset="0"/>
                <a:cs typeface="Roboto Regular" charset="0"/>
              </a:defRPr>
            </a:lvl1pPr>
          </a:lstStyle>
          <a:p>
            <a:endParaRPr lang="en-US" dirty="0"/>
          </a:p>
        </p:txBody>
      </p:sp>
    </p:spTree>
    <p:extLst>
      <p:ext uri="{BB962C8B-B14F-4D97-AF65-F5344CB8AC3E}">
        <p14:creationId xmlns:p14="http://schemas.microsoft.com/office/powerpoint/2010/main" val="1234721265"/>
      </p:ext>
    </p:extLst>
  </p:cSld>
  <p:clrMapOvr>
    <a:masterClrMapping/>
  </p:clrMapOvr>
  <p:transition advClick="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Half Left Image">
    <p:spTree>
      <p:nvGrpSpPr>
        <p:cNvPr id="1" name=""/>
        <p:cNvGrpSpPr/>
        <p:nvPr/>
      </p:nvGrpSpPr>
      <p:grpSpPr>
        <a:xfrm>
          <a:off x="0" y="0"/>
          <a:ext cx="0" cy="0"/>
          <a:chOff x="0" y="0"/>
          <a:chExt cx="0" cy="0"/>
        </a:xfrm>
      </p:grpSpPr>
      <p:sp>
        <p:nvSpPr>
          <p:cNvPr id="5" name="Picture Placeholder 13"/>
          <p:cNvSpPr>
            <a:spLocks noGrp="1"/>
          </p:cNvSpPr>
          <p:nvPr>
            <p:ph type="pic" sz="quarter" idx="14"/>
          </p:nvPr>
        </p:nvSpPr>
        <p:spPr>
          <a:xfrm>
            <a:off x="6096000" y="0"/>
            <a:ext cx="6096000" cy="6858000"/>
          </a:xfrm>
          <a:prstGeom prst="rect">
            <a:avLst/>
          </a:prstGeom>
          <a:solidFill>
            <a:schemeClr val="bg1">
              <a:lumMod val="95000"/>
            </a:schemeClr>
          </a:solidFill>
          <a:effectLst/>
        </p:spPr>
        <p:txBody>
          <a:bodyPr>
            <a:normAutofit/>
          </a:bodyPr>
          <a:lstStyle>
            <a:lvl1pPr marL="0" indent="0">
              <a:buNone/>
              <a:defRPr sz="1200" b="0" i="0">
                <a:ln>
                  <a:noFill/>
                </a:ln>
                <a:solidFill>
                  <a:schemeClr val="tx2"/>
                </a:solidFill>
                <a:latin typeface="Roboto Regular" charset="0"/>
                <a:ea typeface="Roboto Regular" charset="0"/>
                <a:cs typeface="Roboto Regular" charset="0"/>
              </a:defRPr>
            </a:lvl1pPr>
          </a:lstStyle>
          <a:p>
            <a:endParaRPr lang="en-US" dirty="0"/>
          </a:p>
        </p:txBody>
      </p:sp>
    </p:spTree>
    <p:extLst>
      <p:ext uri="{BB962C8B-B14F-4D97-AF65-F5344CB8AC3E}">
        <p14:creationId xmlns:p14="http://schemas.microsoft.com/office/powerpoint/2010/main" val="3279675989"/>
      </p:ext>
    </p:extLst>
  </p:cSld>
  <p:clrMapOvr>
    <a:masterClrMapping/>
  </p:clrMapOvr>
  <p:transition advClick="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esktop Web Mockup">
    <p:spTree>
      <p:nvGrpSpPr>
        <p:cNvPr id="1" name=""/>
        <p:cNvGrpSpPr/>
        <p:nvPr/>
      </p:nvGrpSpPr>
      <p:grpSpPr>
        <a:xfrm>
          <a:off x="0" y="0"/>
          <a:ext cx="0" cy="0"/>
          <a:chOff x="0" y="0"/>
          <a:chExt cx="0" cy="0"/>
        </a:xfrm>
      </p:grpSpPr>
      <p:sp>
        <p:nvSpPr>
          <p:cNvPr id="19" name="Picture Placeholder 13"/>
          <p:cNvSpPr>
            <a:spLocks noGrp="1"/>
          </p:cNvSpPr>
          <p:nvPr>
            <p:ph type="pic" sz="quarter" idx="14"/>
          </p:nvPr>
        </p:nvSpPr>
        <p:spPr>
          <a:xfrm>
            <a:off x="1434249" y="2259435"/>
            <a:ext cx="4002725" cy="2269131"/>
          </a:xfrm>
          <a:prstGeom prst="rect">
            <a:avLst/>
          </a:prstGeom>
          <a:solidFill>
            <a:schemeClr val="bg1">
              <a:lumMod val="95000"/>
            </a:schemeClr>
          </a:solidFill>
          <a:effectLst/>
        </p:spPr>
        <p:txBody>
          <a:bodyPr>
            <a:normAutofit/>
          </a:bodyPr>
          <a:lstStyle>
            <a:lvl1pPr marL="0" indent="0">
              <a:buNone/>
              <a:defRPr sz="1200" b="0" i="0">
                <a:ln>
                  <a:noFill/>
                </a:ln>
                <a:solidFill>
                  <a:schemeClr val="tx2"/>
                </a:solidFill>
                <a:latin typeface="Roboto Regular" charset="0"/>
                <a:ea typeface="Roboto Regular" charset="0"/>
                <a:cs typeface="Roboto Regular" charset="0"/>
              </a:defRPr>
            </a:lvl1pPr>
          </a:lstStyle>
          <a:p>
            <a:endParaRPr lang="en-US" dirty="0"/>
          </a:p>
        </p:txBody>
      </p:sp>
    </p:spTree>
    <p:extLst>
      <p:ext uri="{BB962C8B-B14F-4D97-AF65-F5344CB8AC3E}">
        <p14:creationId xmlns:p14="http://schemas.microsoft.com/office/powerpoint/2010/main" val="3626466155"/>
      </p:ext>
    </p:extLst>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 محتوی">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a-IR"/>
              <a:t>برای ویرایش نسخه اصلی سبک عنوان کلیک کنید</a:t>
            </a:r>
            <a:endParaRPr lang="en-US" dirty="0"/>
          </a:p>
        </p:txBody>
      </p:sp>
      <p:sp>
        <p:nvSpPr>
          <p:cNvPr id="3" name="Content Placeholder 2"/>
          <p:cNvSpPr>
            <a:spLocks noGrp="1"/>
          </p:cNvSpPr>
          <p:nvPr>
            <p:ph idx="1"/>
          </p:nvPr>
        </p:nvSpPr>
        <p:spPr/>
        <p:txBody>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App features">
    <p:spTree>
      <p:nvGrpSpPr>
        <p:cNvPr id="1" name=""/>
        <p:cNvGrpSpPr/>
        <p:nvPr/>
      </p:nvGrpSpPr>
      <p:grpSpPr>
        <a:xfrm>
          <a:off x="0" y="0"/>
          <a:ext cx="0" cy="0"/>
          <a:chOff x="0" y="0"/>
          <a:chExt cx="0" cy="0"/>
        </a:xfrm>
      </p:grpSpPr>
      <p:sp>
        <p:nvSpPr>
          <p:cNvPr id="4" name="Picture Placeholder 13"/>
          <p:cNvSpPr>
            <a:spLocks noGrp="1"/>
          </p:cNvSpPr>
          <p:nvPr>
            <p:ph type="pic" sz="quarter" idx="14"/>
          </p:nvPr>
        </p:nvSpPr>
        <p:spPr>
          <a:xfrm>
            <a:off x="6743612" y="1657270"/>
            <a:ext cx="4075888" cy="7185648"/>
          </a:xfrm>
          <a:prstGeom prst="rect">
            <a:avLst/>
          </a:prstGeom>
          <a:solidFill>
            <a:schemeClr val="bg1">
              <a:lumMod val="95000"/>
            </a:schemeClr>
          </a:solidFill>
          <a:effectLst/>
        </p:spPr>
        <p:txBody>
          <a:bodyPr>
            <a:normAutofit/>
          </a:bodyPr>
          <a:lstStyle>
            <a:lvl1pPr marL="0" indent="0">
              <a:buNone/>
              <a:defRPr sz="1200" b="0" i="0">
                <a:ln>
                  <a:noFill/>
                </a:ln>
                <a:solidFill>
                  <a:schemeClr val="tx2"/>
                </a:solidFill>
                <a:latin typeface="Roboto Regular" charset="0"/>
                <a:ea typeface="Roboto Regular" charset="0"/>
                <a:cs typeface="Roboto Regular" charset="0"/>
              </a:defRPr>
            </a:lvl1pPr>
          </a:lstStyle>
          <a:p>
            <a:endParaRPr lang="en-US" dirty="0"/>
          </a:p>
        </p:txBody>
      </p:sp>
    </p:spTree>
    <p:extLst>
      <p:ext uri="{BB962C8B-B14F-4D97-AF65-F5344CB8AC3E}">
        <p14:creationId xmlns:p14="http://schemas.microsoft.com/office/powerpoint/2010/main" val="4081726000"/>
      </p:ext>
    </p:extLst>
  </p:cSld>
  <p:clrMapOvr>
    <a:masterClrMapping/>
  </p:clrMapOvr>
  <p:transition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سربرگ بخش">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دو محتوا">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a:t>برای ویرایش نسخه اصلی سبک عنوان کلیک کنید</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یس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a:t>برای ویرایش سبک‌های متن اصلی، کلیک کنید</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a:t>برای ویرایش سبک‌های متن اصلی، کلیک کنید</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تنها عنوان">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a-IR"/>
              <a:t>برای ویرایش نسخه اصلی سبک عنوان کلیک کنید</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خال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ا با عنوان">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a-IR"/>
              <a:t>برای ویرایش نسخه اصلی سبک عنوان کلیک کنید</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a-IR"/>
              <a:t>برای ویرایش سبک‌های متن اصلی، کلیک کنید</a:t>
            </a:r>
          </a:p>
        </p:txBody>
      </p:sp>
      <p:sp>
        <p:nvSpPr>
          <p:cNvPr id="5" name="Date Placeholder 4"/>
          <p:cNvSpPr>
            <a:spLocks noGrp="1"/>
          </p:cNvSpPr>
          <p:nvPr>
            <p:ph type="dt" sz="half" idx="10"/>
          </p:nvPr>
        </p:nvSpPr>
        <p:spPr/>
        <p:txBody>
          <a:bodyPr/>
          <a:lstStyle/>
          <a:p>
            <a:fld id="{42A54C80-263E-416B-A8E0-580EDEADCBDC}" type="datetimeFigureOut">
              <a:rPr lang="en-US" dirty="0"/>
              <a:t>5/9/2021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تصویر با عنوان">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a-IR"/>
              <a:t>برای ویرایش نسخه اصلی سبک عنوان کلیک کنید</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a-IR"/>
              <a:t>برای افزودن تصویر نماد را کلیک کنید</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a-IR"/>
              <a:t>برای ویرایش سبک‌های متن اصلی، کلیک کنید</a:t>
            </a:r>
          </a:p>
        </p:txBody>
      </p:sp>
      <p:sp>
        <p:nvSpPr>
          <p:cNvPr id="5" name="Date Placeholder 4"/>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slideLayout" Target="../slideLayouts/slideLayout18.xml" /><Relationship Id="rId3" Type="http://schemas.openxmlformats.org/officeDocument/2006/relationships/slideLayout" Target="../slideLayouts/slideLayout3.xml" /><Relationship Id="rId21" Type="http://schemas.openxmlformats.org/officeDocument/2006/relationships/theme" Target="../theme/theme1.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20" Type="http://schemas.openxmlformats.org/officeDocument/2006/relationships/slideLayout" Target="../slideLayouts/slideLayout20.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19" Type="http://schemas.openxmlformats.org/officeDocument/2006/relationships/slideLayout" Target="../slideLayouts/slideLayout19.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5/9/2021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 id="2147483668" r:id="rId17"/>
    <p:sldLayoutId id="2147483669" r:id="rId18"/>
    <p:sldLayoutId id="2147483670" r:id="rId19"/>
    <p:sldLayoutId id="2147483671" r:id="rId20"/>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9.jpeg" /><Relationship Id="rId1" Type="http://schemas.openxmlformats.org/officeDocument/2006/relationships/slideLayout" Target="../slideLayouts/slideLayout20.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3" Type="http://schemas.openxmlformats.org/officeDocument/2006/relationships/image" Target="../media/image6.jpeg" /><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image" Target="../media/image7.jpeg" /><Relationship Id="rId2" Type="http://schemas.openxmlformats.org/officeDocument/2006/relationships/notesSlide" Target="../notesSlides/notesSlide1.xml" /><Relationship Id="rId1" Type="http://schemas.openxmlformats.org/officeDocument/2006/relationships/slideLayout" Target="../slideLayouts/slideLayout17.xml" /></Relationships>
</file>

<file path=ppt/slides/_rels/slide8.xml.rels><?xml version="1.0" encoding="UTF-8" standalone="yes"?>
<Relationships xmlns="http://schemas.openxmlformats.org/package/2006/relationships"><Relationship Id="rId2" Type="http://schemas.openxmlformats.org/officeDocument/2006/relationships/image" Target="../media/image8.jpeg" /><Relationship Id="rId1" Type="http://schemas.openxmlformats.org/officeDocument/2006/relationships/slideLayout" Target="../slideLayouts/slideLayout18.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7D754DC-DF46-E74B-933E-CD4E3BD3C4E7}"/>
              </a:ext>
            </a:extLst>
          </p:cNvPr>
          <p:cNvSpPr>
            <a:spLocks noGrp="1"/>
          </p:cNvSpPr>
          <p:nvPr>
            <p:ph type="ctrTitle"/>
          </p:nvPr>
        </p:nvSpPr>
        <p:spPr>
          <a:xfrm rot="10800000" flipV="1">
            <a:off x="-385563" y="0"/>
            <a:ext cx="7766936" cy="1376558"/>
          </a:xfrm>
        </p:spPr>
        <p:txBody>
          <a:bodyPr/>
          <a:lstStyle/>
          <a:p>
            <a:r>
              <a:rPr lang="fa-IR"/>
              <a:t>به نام خدا</a:t>
            </a:r>
          </a:p>
        </p:txBody>
      </p:sp>
      <p:sp>
        <p:nvSpPr>
          <p:cNvPr id="3" name="زیر نویس 2">
            <a:extLst>
              <a:ext uri="{FF2B5EF4-FFF2-40B4-BE49-F238E27FC236}">
                <a16:creationId xmlns:a16="http://schemas.microsoft.com/office/drawing/2014/main" id="{DC28057D-DEC1-BA4D-A2DD-048118471F93}"/>
              </a:ext>
            </a:extLst>
          </p:cNvPr>
          <p:cNvSpPr>
            <a:spLocks noGrp="1"/>
          </p:cNvSpPr>
          <p:nvPr>
            <p:ph type="subTitle" idx="1"/>
          </p:nvPr>
        </p:nvSpPr>
        <p:spPr>
          <a:xfrm>
            <a:off x="801969" y="2040536"/>
            <a:ext cx="7380871" cy="2776927"/>
          </a:xfrm>
        </p:spPr>
        <p:txBody>
          <a:bodyPr/>
          <a:lstStyle/>
          <a:p>
            <a:pPr marL="285750" indent="-285750">
              <a:buFont typeface="Arial" panose="020B0604020202020204" pitchFamily="34" charset="0"/>
              <a:buChar char="•"/>
            </a:pPr>
            <a:r>
              <a:rPr lang="fa-IR" b="1"/>
              <a:t>موضوع:کودکان محکوم به دیکتاتوری های حاکم </a:t>
            </a:r>
          </a:p>
          <a:p>
            <a:r>
              <a:rPr lang="fa-IR" b="1"/>
              <a:t>ارائه دانشجویان :خانم فدایی باشی وخانم بیگی</a:t>
            </a:r>
          </a:p>
        </p:txBody>
      </p:sp>
    </p:spTree>
    <p:extLst>
      <p:ext uri="{BB962C8B-B14F-4D97-AF65-F5344CB8AC3E}">
        <p14:creationId xmlns:p14="http://schemas.microsoft.com/office/powerpoint/2010/main" val="25150794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Placeholder 1" descr="/storage/emulated/0/.polaris_temp/fImage10988592712.jpeg"/>
          <p:cNvPicPr>
            <a:picLocks noGrp="1" noChangeAspect="1"/>
          </p:cNvPicPr>
          <p:nvPr>
            <p:ph type="pic" idx="14"/>
          </p:nvPr>
        </p:nvPicPr>
        <p:blipFill rotWithShape="1">
          <a:blip r:embed="rId2" cstate="print">
            <a:extLst>
              <a:ext uri="{28A0092B-C50C-407E-A947-70E740481C1C}">
                <a14:useLocalDpi xmlns:a14="http://schemas.microsoft.com/office/drawing/2010/main" val="0"/>
              </a:ext>
            </a:extLst>
          </a:blip>
          <a:srcRect/>
          <a:stretch>
            <a:fillRect/>
          </a:stretch>
        </p:blipFill>
        <p:spPr>
          <a:xfrm>
            <a:off x="-2858" y="2114233"/>
            <a:ext cx="3958908" cy="2634298"/>
          </a:xfrm>
          <a:prstGeom prst="rect">
            <a:avLst/>
          </a:prstGeom>
          <a:solidFill>
            <a:schemeClr val="bg1">
              <a:lumMod val="95000"/>
            </a:schemeClr>
          </a:solidFill>
        </p:spPr>
      </p:pic>
      <p:sp>
        <p:nvSpPr>
          <p:cNvPr id="3" name="Oval 2"/>
          <p:cNvSpPr>
            <a:spLocks/>
          </p:cNvSpPr>
          <p:nvPr/>
        </p:nvSpPr>
        <p:spPr>
          <a:xfrm>
            <a:off x="3764280" y="349885"/>
            <a:ext cx="5916613" cy="5938838"/>
          </a:xfrm>
          <a:prstGeom prst="ellipse">
            <a:avLst/>
          </a:prstGeom>
          <a:solidFill>
            <a:srgbClr val="81DDFF"/>
          </a:solidFill>
        </p:spPr>
        <p:style>
          <a:lnRef idx="2">
            <a:schemeClr val="accent1">
              <a:shade val="50000"/>
            </a:schemeClr>
          </a:lnRef>
          <a:fillRef idx="1">
            <a:schemeClr val="accent1"/>
          </a:fillRef>
          <a:effectRef idx="0">
            <a:schemeClr val="accent1"/>
          </a:effectRef>
          <a:fontRef idx="minor">
            <a:schemeClr val="lt1"/>
          </a:fontRef>
        </p:style>
        <p:txBody>
          <a:bodyPr vert="horz" wrap="square" lIns="45720" tIns="22860" rIns="45720" bIns="22860" anchor="ctr">
            <a:noAutofit/>
          </a:bodyPr>
          <a:lstStyle>
            <a:defPPr>
              <a:defRPr lang="en-US"/>
            </a:defPPr>
            <a:lvl1pPr marL="0" algn="l" defTabSz="914217" rtl="0" eaLnBrk="1" latinLnBrk="0" hangingPunct="1">
              <a:defRPr sz="1800" kern="1200">
                <a:solidFill>
                  <a:schemeClr val="tx1"/>
                </a:solidFill>
                <a:latin typeface="+mn-lt"/>
                <a:ea typeface="+mn-ea"/>
                <a:cs typeface="+mn-cs"/>
              </a:defRPr>
            </a:lvl1pPr>
            <a:lvl2pPr marL="457109" algn="l" defTabSz="914217" rtl="0" eaLnBrk="1" latinLnBrk="0" hangingPunct="1">
              <a:defRPr sz="1800" kern="1200">
                <a:solidFill>
                  <a:schemeClr val="tx1"/>
                </a:solidFill>
                <a:latin typeface="+mn-lt"/>
                <a:ea typeface="+mn-ea"/>
                <a:cs typeface="+mn-cs"/>
              </a:defRPr>
            </a:lvl2pPr>
            <a:lvl3pPr marL="914217" algn="l" defTabSz="914217" rtl="0" eaLnBrk="1" latinLnBrk="0" hangingPunct="1">
              <a:defRPr sz="1800" kern="1200">
                <a:solidFill>
                  <a:schemeClr val="tx1"/>
                </a:solidFill>
                <a:latin typeface="+mn-lt"/>
                <a:ea typeface="+mn-ea"/>
                <a:cs typeface="+mn-cs"/>
              </a:defRPr>
            </a:lvl3pPr>
            <a:lvl4pPr marL="1371326" algn="l" defTabSz="914217" rtl="0" eaLnBrk="1" latinLnBrk="0" hangingPunct="1">
              <a:defRPr sz="1800" kern="1200">
                <a:solidFill>
                  <a:schemeClr val="tx1"/>
                </a:solidFill>
                <a:latin typeface="+mn-lt"/>
                <a:ea typeface="+mn-ea"/>
                <a:cs typeface="+mn-cs"/>
              </a:defRPr>
            </a:lvl4pPr>
            <a:lvl5pPr marL="1828434" algn="l" defTabSz="914217" rtl="0" eaLnBrk="1" latinLnBrk="0" hangingPunct="1">
              <a:defRPr sz="1800" kern="1200">
                <a:solidFill>
                  <a:schemeClr val="tx1"/>
                </a:solidFill>
                <a:latin typeface="+mn-lt"/>
                <a:ea typeface="+mn-ea"/>
                <a:cs typeface="+mn-cs"/>
              </a:defRPr>
            </a:lvl5pPr>
            <a:lvl6pPr marL="2285543" algn="l" defTabSz="914217" rtl="0" eaLnBrk="1" latinLnBrk="0" hangingPunct="1">
              <a:defRPr sz="1800" kern="1200">
                <a:solidFill>
                  <a:schemeClr val="tx1"/>
                </a:solidFill>
                <a:latin typeface="+mn-lt"/>
                <a:ea typeface="+mn-ea"/>
                <a:cs typeface="+mn-cs"/>
              </a:defRPr>
            </a:lvl6pPr>
            <a:lvl7pPr marL="2742652" algn="l" defTabSz="914217" rtl="0" eaLnBrk="1" latinLnBrk="0" hangingPunct="1">
              <a:defRPr sz="1800" kern="1200">
                <a:solidFill>
                  <a:schemeClr val="tx1"/>
                </a:solidFill>
                <a:latin typeface="+mn-lt"/>
                <a:ea typeface="+mn-ea"/>
                <a:cs typeface="+mn-cs"/>
              </a:defRPr>
            </a:lvl7pPr>
            <a:lvl8pPr marL="3199760" algn="l" defTabSz="914217" rtl="0" eaLnBrk="1" latinLnBrk="0" hangingPunct="1">
              <a:defRPr sz="1800" kern="1200">
                <a:solidFill>
                  <a:schemeClr val="tx1"/>
                </a:solidFill>
                <a:latin typeface="+mn-lt"/>
                <a:ea typeface="+mn-ea"/>
                <a:cs typeface="+mn-cs"/>
              </a:defRPr>
            </a:lvl8pPr>
            <a:lvl9pPr marL="3656869" algn="l" defTabSz="914217" rtl="0" eaLnBrk="1" latinLnBrk="0" hangingPunct="1">
              <a:defRPr sz="1800" kern="1200">
                <a:solidFill>
                  <a:schemeClr val="tx1"/>
                </a:solidFill>
                <a:latin typeface="+mn-lt"/>
                <a:ea typeface="+mn-ea"/>
                <a:cs typeface="+mn-cs"/>
              </a:defRPr>
            </a:lvl9pPr>
          </a:lstStyle>
          <a:p>
            <a:pPr marL="0" indent="0" algn="r" defTabSz="914083" rtl="1" eaLnBrk="1" latinLnBrk="0" hangingPunct="1">
              <a:lnSpc>
                <a:spcPct val="100000"/>
              </a:lnSpc>
              <a:spcBef>
                <a:spcPts val="0"/>
              </a:spcBef>
              <a:spcAft>
                <a:spcPts val="0"/>
              </a:spcAft>
              <a:buFontTx/>
              <a:buNone/>
            </a:pPr>
            <a:r>
              <a:rPr lang="ar-SA" altLang="ko-KR" sz="1650" b="1" i="1">
                <a:solidFill>
                  <a:srgbClr val="000000"/>
                </a:solidFill>
                <a:latin typeface="NanumGothic" charset="0"/>
                <a:ea typeface="NanumGothic" charset="0"/>
                <a:cs typeface="NanumGothic" charset="0"/>
              </a:rPr>
              <a:t>شاخص ششم: تعداد جلسات شورای معلمان و کادر آموزشی مدرسه، نسبت به تعداد جلسات شورای دانش</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آموزان که در طول یک سال تحصیلی در مدرسه برگزار می</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شود. </a:t>
            </a:r>
            <a:endParaRPr lang="ko-KR" altLang="en-US" sz="1650" b="1" i="1">
              <a:solidFill>
                <a:srgbClr val="000000"/>
              </a:solidFill>
              <a:latin typeface="NanumGothic" charset="0"/>
              <a:ea typeface="NanumGothic" charset="0"/>
              <a:cs typeface="NanumGothic" charset="0"/>
            </a:endParaRPr>
          </a:p>
          <a:p>
            <a:pPr marL="0" indent="0" algn="r" defTabSz="914083" rtl="1" eaLnBrk="1" latinLnBrk="0" hangingPunct="1">
              <a:lnSpc>
                <a:spcPct val="100000"/>
              </a:lnSpc>
              <a:spcBef>
                <a:spcPts val="0"/>
              </a:spcBef>
              <a:spcAft>
                <a:spcPts val="0"/>
              </a:spcAft>
              <a:buFontTx/>
              <a:buNone/>
            </a:pPr>
            <a:r>
              <a:rPr lang="ar-SA" altLang="ko-KR" sz="1650" b="1" i="1">
                <a:solidFill>
                  <a:srgbClr val="000000"/>
                </a:solidFill>
                <a:latin typeface="NanumGothic" charset="0"/>
                <a:ea typeface="NanumGothic" charset="0"/>
                <a:cs typeface="NanumGothic" charset="0"/>
              </a:rPr>
              <a:t>شاخص هفتم:میزان انعطاف و کیفیت میز و صندلی</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های مدیران و معلمان مدرسه، نسبت به میز و صندلی</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های دانش</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آموزان در کلاس درس. </a:t>
            </a:r>
            <a:endParaRPr lang="ko-KR" altLang="en-US" sz="1650" b="1" i="1">
              <a:solidFill>
                <a:srgbClr val="000000"/>
              </a:solidFill>
              <a:latin typeface="NanumGothic" charset="0"/>
              <a:ea typeface="NanumGothic" charset="0"/>
              <a:cs typeface="NanumGothic" charset="0"/>
            </a:endParaRPr>
          </a:p>
          <a:p>
            <a:pPr marL="0" indent="0" algn="r" defTabSz="914083" rtl="1" eaLnBrk="1" latinLnBrk="0" hangingPunct="1">
              <a:lnSpc>
                <a:spcPct val="100000"/>
              </a:lnSpc>
              <a:spcBef>
                <a:spcPts val="0"/>
              </a:spcBef>
              <a:spcAft>
                <a:spcPts val="0"/>
              </a:spcAft>
              <a:buFontTx/>
              <a:buNone/>
            </a:pPr>
            <a:r>
              <a:rPr lang="ar-SA" altLang="ko-KR" sz="1650" b="1" i="1">
                <a:solidFill>
                  <a:srgbClr val="000000"/>
                </a:solidFill>
                <a:latin typeface="NanumGothic" charset="0"/>
                <a:ea typeface="NanumGothic" charset="0"/>
                <a:cs typeface="NanumGothic" charset="0"/>
              </a:rPr>
              <a:t>شاخص هشتم: تعداد داستان</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ها و خاطراتی که معلمان در کلاس می</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گویند، نسبت به تعداد داستان</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ها و خاطراتی که دانش</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آموزان در کلاس می</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گویند یا در دفتر مشق می</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نویسند. </a:t>
            </a:r>
            <a:endParaRPr lang="ko-KR" altLang="en-US" sz="1650" b="1" i="1">
              <a:solidFill>
                <a:srgbClr val="000000"/>
              </a:solidFill>
              <a:latin typeface="NanumGothic" charset="0"/>
              <a:ea typeface="NanumGothic" charset="0"/>
              <a:cs typeface="NanumGothic" charset="0"/>
            </a:endParaRPr>
          </a:p>
          <a:p>
            <a:pPr marL="0" indent="0" algn="r" defTabSz="914083" rtl="1" eaLnBrk="1" latinLnBrk="0" hangingPunct="1">
              <a:lnSpc>
                <a:spcPct val="100000"/>
              </a:lnSpc>
              <a:spcBef>
                <a:spcPts val="0"/>
              </a:spcBef>
              <a:spcAft>
                <a:spcPts val="0"/>
              </a:spcAft>
              <a:buFontTx/>
              <a:buNone/>
            </a:pPr>
            <a:r>
              <a:rPr lang="ar-SA" altLang="ko-KR" sz="1650" b="1" i="1">
                <a:solidFill>
                  <a:srgbClr val="000000"/>
                </a:solidFill>
                <a:latin typeface="NanumGothic" charset="0"/>
                <a:ea typeface="NanumGothic" charset="0"/>
                <a:cs typeface="NanumGothic" charset="0"/>
              </a:rPr>
              <a:t>شاخص نهم:تعداد بازخوردهای توصیفی که معلم</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ها در دفتر مشق و کتاب</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ها می</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نویسند،نسبت به تعداد بازخوردهای توصیفی دانش</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آموزان و والدین. </a:t>
            </a:r>
            <a:endParaRPr lang="ko-KR" altLang="en-US" sz="1650" b="1" i="1">
              <a:solidFill>
                <a:srgbClr val="000000"/>
              </a:solidFill>
              <a:latin typeface="NanumGothic" charset="0"/>
              <a:ea typeface="NanumGothic" charset="0"/>
              <a:cs typeface="NanumGothic" charset="0"/>
            </a:endParaRPr>
          </a:p>
          <a:p>
            <a:pPr marL="0" indent="0" algn="r" defTabSz="914083" rtl="1" eaLnBrk="1" latinLnBrk="0" hangingPunct="1">
              <a:lnSpc>
                <a:spcPct val="100000"/>
              </a:lnSpc>
              <a:spcBef>
                <a:spcPts val="0"/>
              </a:spcBef>
              <a:spcAft>
                <a:spcPts val="0"/>
              </a:spcAft>
              <a:buFontTx/>
              <a:buNone/>
            </a:pPr>
            <a:r>
              <a:rPr lang="ar-SA" altLang="ko-KR" sz="1650" b="1" i="1">
                <a:solidFill>
                  <a:srgbClr val="000000"/>
                </a:solidFill>
                <a:latin typeface="NanumGothic" charset="0"/>
                <a:ea typeface="NanumGothic" charset="0"/>
                <a:cs typeface="NanumGothic" charset="0"/>
              </a:rPr>
              <a:t>و شاخص دهم:تعداد سؤالات امتحانی تستی، جای خالی و جورکردنی، در مقایسه با تعداد سؤالات تشریحی که یک معلم در طول یک سال تحصیلی طراحی و به اجرا می</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گذارد.</a:t>
            </a:r>
            <a:endParaRPr lang="ko-KR" altLang="en-US" sz="1650" b="1" i="1">
              <a:solidFill>
                <a:srgbClr val="000000"/>
              </a:solidFill>
              <a:latin typeface="NanumGothic" charset="0"/>
              <a:ea typeface="NanumGothic" charset="0"/>
              <a:cs typeface="NanumGothic" charset="0"/>
            </a:endParaRPr>
          </a:p>
        </p:txBody>
      </p:sp>
    </p:spTree>
    <p:extLst>
      <p:ext uri="{BB962C8B-B14F-4D97-AF65-F5344CB8AC3E}">
        <p14:creationId xmlns:p14="http://schemas.microsoft.com/office/powerpoint/2010/main" val="1452721345"/>
      </p:ext>
    </p:extLst>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p:cNvSpPr>
          <p:nvPr/>
        </p:nvSpPr>
        <p:spPr>
          <a:xfrm>
            <a:off x="3322955" y="2613978"/>
            <a:ext cx="5234940" cy="1620838"/>
          </a:xfrm>
          <a:prstGeom prst="rect">
            <a:avLst/>
          </a:prstGeom>
          <a:solidFill>
            <a:srgbClr val="C8EEA0"/>
          </a:solidFill>
        </p:spPr>
        <p:style>
          <a:lnRef idx="2">
            <a:schemeClr val="accent1">
              <a:shade val="50000"/>
            </a:schemeClr>
          </a:lnRef>
          <a:fillRef idx="1">
            <a:schemeClr val="accent1"/>
          </a:fillRef>
          <a:effectRef idx="0">
            <a:schemeClr val="accent1"/>
          </a:effectRef>
          <a:fontRef idx="minor">
            <a:schemeClr val="lt1"/>
          </a:fontRef>
        </p:style>
        <p:txBody>
          <a:bodyPr vert="horz" wrap="square" lIns="45720" tIns="22860" rIns="45720" bIns="22860" anchor="ctr">
            <a:noAutofit/>
          </a:bodyPr>
          <a:lstStyle>
            <a:defPPr>
              <a:defRPr lang="en-US"/>
            </a:defPPr>
            <a:lvl1pPr marL="0" algn="l" defTabSz="914217" rtl="0" eaLnBrk="1" latinLnBrk="0" hangingPunct="1">
              <a:defRPr sz="1800" kern="1200">
                <a:solidFill>
                  <a:schemeClr val="tx1"/>
                </a:solidFill>
                <a:latin typeface="+mn-lt"/>
                <a:ea typeface="+mn-ea"/>
                <a:cs typeface="+mn-cs"/>
              </a:defRPr>
            </a:lvl1pPr>
            <a:lvl2pPr marL="457109" algn="l" defTabSz="914217" rtl="0" eaLnBrk="1" latinLnBrk="0" hangingPunct="1">
              <a:defRPr sz="1800" kern="1200">
                <a:solidFill>
                  <a:schemeClr val="tx1"/>
                </a:solidFill>
                <a:latin typeface="+mn-lt"/>
                <a:ea typeface="+mn-ea"/>
                <a:cs typeface="+mn-cs"/>
              </a:defRPr>
            </a:lvl2pPr>
            <a:lvl3pPr marL="914217" algn="l" defTabSz="914217" rtl="0" eaLnBrk="1" latinLnBrk="0" hangingPunct="1">
              <a:defRPr sz="1800" kern="1200">
                <a:solidFill>
                  <a:schemeClr val="tx1"/>
                </a:solidFill>
                <a:latin typeface="+mn-lt"/>
                <a:ea typeface="+mn-ea"/>
                <a:cs typeface="+mn-cs"/>
              </a:defRPr>
            </a:lvl3pPr>
            <a:lvl4pPr marL="1371326" algn="l" defTabSz="914217" rtl="0" eaLnBrk="1" latinLnBrk="0" hangingPunct="1">
              <a:defRPr sz="1800" kern="1200">
                <a:solidFill>
                  <a:schemeClr val="tx1"/>
                </a:solidFill>
                <a:latin typeface="+mn-lt"/>
                <a:ea typeface="+mn-ea"/>
                <a:cs typeface="+mn-cs"/>
              </a:defRPr>
            </a:lvl4pPr>
            <a:lvl5pPr marL="1828434" algn="l" defTabSz="914217" rtl="0" eaLnBrk="1" latinLnBrk="0" hangingPunct="1">
              <a:defRPr sz="1800" kern="1200">
                <a:solidFill>
                  <a:schemeClr val="tx1"/>
                </a:solidFill>
                <a:latin typeface="+mn-lt"/>
                <a:ea typeface="+mn-ea"/>
                <a:cs typeface="+mn-cs"/>
              </a:defRPr>
            </a:lvl5pPr>
            <a:lvl6pPr marL="2285543" algn="l" defTabSz="914217" rtl="0" eaLnBrk="1" latinLnBrk="0" hangingPunct="1">
              <a:defRPr sz="1800" kern="1200">
                <a:solidFill>
                  <a:schemeClr val="tx1"/>
                </a:solidFill>
                <a:latin typeface="+mn-lt"/>
                <a:ea typeface="+mn-ea"/>
                <a:cs typeface="+mn-cs"/>
              </a:defRPr>
            </a:lvl6pPr>
            <a:lvl7pPr marL="2742652" algn="l" defTabSz="914217" rtl="0" eaLnBrk="1" latinLnBrk="0" hangingPunct="1">
              <a:defRPr sz="1800" kern="1200">
                <a:solidFill>
                  <a:schemeClr val="tx1"/>
                </a:solidFill>
                <a:latin typeface="+mn-lt"/>
                <a:ea typeface="+mn-ea"/>
                <a:cs typeface="+mn-cs"/>
              </a:defRPr>
            </a:lvl7pPr>
            <a:lvl8pPr marL="3199760" algn="l" defTabSz="914217" rtl="0" eaLnBrk="1" latinLnBrk="0" hangingPunct="1">
              <a:defRPr sz="1800" kern="1200">
                <a:solidFill>
                  <a:schemeClr val="tx1"/>
                </a:solidFill>
                <a:latin typeface="+mn-lt"/>
                <a:ea typeface="+mn-ea"/>
                <a:cs typeface="+mn-cs"/>
              </a:defRPr>
            </a:lvl8pPr>
            <a:lvl9pPr marL="3656869" algn="l" defTabSz="914217" rtl="0" eaLnBrk="1" latinLnBrk="0" hangingPunct="1">
              <a:defRPr sz="1800" kern="1200">
                <a:solidFill>
                  <a:schemeClr val="tx1"/>
                </a:solidFill>
                <a:latin typeface="+mn-lt"/>
                <a:ea typeface="+mn-ea"/>
                <a:cs typeface="+mn-cs"/>
              </a:defRPr>
            </a:lvl9pPr>
          </a:lstStyle>
          <a:p>
            <a:pPr marL="0" indent="0" algn="ctr" defTabSz="914083" rtl="1" eaLnBrk="1" latinLnBrk="0" hangingPunct="1">
              <a:lnSpc>
                <a:spcPct val="100000"/>
              </a:lnSpc>
              <a:spcBef>
                <a:spcPts val="0"/>
              </a:spcBef>
              <a:spcAft>
                <a:spcPts val="0"/>
              </a:spcAft>
              <a:buFontTx/>
              <a:buNone/>
            </a:pPr>
            <a:r>
              <a:rPr lang="ar-SA" altLang="ko-KR" sz="3500" b="1">
                <a:solidFill>
                  <a:srgbClr val="000000"/>
                </a:solidFill>
                <a:latin typeface="NanumGothic" charset="0"/>
                <a:ea typeface="NanumGothic" charset="0"/>
                <a:cs typeface="NanumGothic" charset="0"/>
              </a:rPr>
              <a:t>ممنون از توجه تان</a:t>
            </a:r>
            <a:endParaRPr lang="ko-KR" altLang="en-US" sz="3500" b="1">
              <a:solidFill>
                <a:srgbClr val="000000"/>
              </a:solidFill>
              <a:latin typeface="NanumGothic" charset="0"/>
              <a:ea typeface="NanumGothic" charset="0"/>
              <a:cs typeface="NanumGothic" charset="0"/>
            </a:endParaRPr>
          </a:p>
        </p:txBody>
      </p:sp>
    </p:spTree>
    <p:extLst>
      <p:ext uri="{BB962C8B-B14F-4D97-AF65-F5344CB8AC3E}">
        <p14:creationId xmlns:p14="http://schemas.microsoft.com/office/powerpoint/2010/main" val="3671586070"/>
      </p:ext>
    </p:extLst>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992F8F9-C774-1946-A3CF-EE3116FAEE19}"/>
              </a:ext>
            </a:extLst>
          </p:cNvPr>
          <p:cNvSpPr>
            <a:spLocks noGrp="1"/>
          </p:cNvSpPr>
          <p:nvPr>
            <p:ph type="title"/>
          </p:nvPr>
        </p:nvSpPr>
        <p:spPr>
          <a:xfrm>
            <a:off x="1372287" y="280997"/>
            <a:ext cx="7901715" cy="1071282"/>
          </a:xfrm>
        </p:spPr>
        <p:txBody>
          <a:bodyPr/>
          <a:lstStyle/>
          <a:p>
            <a:r>
              <a:rPr lang="fa-IR"/>
              <a:t>ابتدای باچندمثال بحث راشروع میکنیم:</a:t>
            </a:r>
          </a:p>
        </p:txBody>
      </p:sp>
      <p:sp>
        <p:nvSpPr>
          <p:cNvPr id="3" name="نگهدارنده مکان محتوا 2">
            <a:extLst>
              <a:ext uri="{FF2B5EF4-FFF2-40B4-BE49-F238E27FC236}">
                <a16:creationId xmlns:a16="http://schemas.microsoft.com/office/drawing/2014/main" id="{155073DD-3AB8-4942-A75E-02BE292371EC}"/>
              </a:ext>
            </a:extLst>
          </p:cNvPr>
          <p:cNvSpPr>
            <a:spLocks noGrp="1"/>
          </p:cNvSpPr>
          <p:nvPr>
            <p:ph idx="1"/>
          </p:nvPr>
        </p:nvSpPr>
        <p:spPr/>
        <p:txBody>
          <a:bodyPr/>
          <a:lstStyle/>
          <a:p>
            <a:r>
              <a:rPr lang="fa-IR" b="0" i="0">
                <a:solidFill>
                  <a:srgbClr val="212121"/>
                </a:solidFill>
                <a:effectLst/>
                <a:latin typeface="Yekan"/>
              </a:rPr>
              <a:t>این تصاویر در ایران برای همه ما آشناست: به نانوایی می‌رویم، با فروتنی درخواست چند عدد نان می‌کنیم و معمولاً هم به نانوا نمی‌گوییم نان را برای من با چه کیفیتی بپز (کاملاً برشته،‌ یا نیمه‌برشته یا سفید یا خمیر). هر‌چه از تنور درآمد بر روی چشم می‌گذاریم و پولش را می‌پردازیم و می‌بریم. وقتی به مطب پزشک‌ می‌رویم خیلی فروتن می‌نشینیم تا پزشک از ما سؤال کند و اگر یکی دو تا سؤال داشته‌باشیم با کلی شرمندگی می‌پرسیم و جرات هم نمی‌کنیم از پزشک بپرسیم فلان قرص برای کدام مشکل من است و فلان آمپول برای چه بود و آیا با توجه به اینکه فشار خون دارم، فلان دارو برای من ضرر ندارد؟ وقتی به شهرداری می‌رویم خیلی مهربان و سربه‌زیر درخواست خود را می‌گوییم و اگر مهندس شهرساز درخواست ما را رد کرد اغلب نمی‌پرسیم به استناد کدام آیین‌نامه یا کدام مصوبه؟ بلکه باز با فروتنی می‌گوییم حالا شما یک لطفی بکنید این کار را حل کنید. تصاویری از این دست در ساعت به ساعت زندگی ما ایرانیان قابل مشاهده است.</a:t>
            </a:r>
            <a:endParaRPr lang="fa-IR"/>
          </a:p>
        </p:txBody>
      </p:sp>
    </p:spTree>
    <p:extLst>
      <p:ext uri="{BB962C8B-B14F-4D97-AF65-F5344CB8AC3E}">
        <p14:creationId xmlns:p14="http://schemas.microsoft.com/office/powerpoint/2010/main" val="80409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B3695A75-C728-6A4C-A483-F4B8055076E1}"/>
              </a:ext>
            </a:extLst>
          </p:cNvPr>
          <p:cNvSpPr>
            <a:spLocks noGrp="1"/>
          </p:cNvSpPr>
          <p:nvPr>
            <p:ph type="title"/>
          </p:nvPr>
        </p:nvSpPr>
        <p:spPr>
          <a:xfrm>
            <a:off x="-454533" y="12392149"/>
            <a:ext cx="8596668" cy="1320800"/>
          </a:xfrm>
        </p:spPr>
        <p:txBody>
          <a:bodyPr/>
          <a:lstStyle/>
          <a:p>
            <a:endParaRPr lang="fa-IR"/>
          </a:p>
        </p:txBody>
      </p:sp>
      <p:sp>
        <p:nvSpPr>
          <p:cNvPr id="3" name="نگهدارنده مکان محتوا 2">
            <a:extLst>
              <a:ext uri="{FF2B5EF4-FFF2-40B4-BE49-F238E27FC236}">
                <a16:creationId xmlns:a16="http://schemas.microsoft.com/office/drawing/2014/main" id="{B5DBA5DF-0C3A-3244-93E3-D2F37A6EED8E}"/>
              </a:ext>
            </a:extLst>
          </p:cNvPr>
          <p:cNvSpPr>
            <a:spLocks noGrp="1"/>
          </p:cNvSpPr>
          <p:nvPr>
            <p:ph idx="1"/>
          </p:nvPr>
        </p:nvSpPr>
        <p:spPr>
          <a:xfrm>
            <a:off x="751554" y="579409"/>
            <a:ext cx="8596668" cy="3880773"/>
          </a:xfrm>
        </p:spPr>
        <p:txBody>
          <a:bodyPr/>
          <a:lstStyle/>
          <a:p>
            <a:r>
              <a:rPr lang="fa-IR"/>
              <a:t>البته متقابلاً من هم که در نانوایی و مطب و شهرداری سربه‌زیر و فروتن هستم، در موضع شغلی خودم، حکومت می‌کنم؛ یعنی اگر فرضاً اپراتور تلفن اداره‌ای هستم، وقتی فردی تماس بگیرد و بیش از یکی دو سوال بپرسد، جواب سربالا می‌دهم و تلفن را قطع می‌‌کنم. اینها همه تصاویر جامعه‌ای است که افرادش انباشته از خوی و رفتار سلطه‌گری و دیکتاتوری هستند. در چنین جامعه‌ای همه افراد در هر موقعیتی در اغلب موارد محکوم و در موضع دست پایین هستند و فقط در یک مورد (جایی که مرتبط با شغل و مسئولیت خودشان است) حاکم و در موضع بالا هستند. بنابراین در جامعه سلطه‌گر، افراد در همه موارد محکوم و سلطه‌پذیرند و در یک موضع، حاکم و سلطه‌گر و چنین می‌شود که روح سلطه‌گری و سلطه‌پذیری در همه زندگی ما رسوخ می‌کند. چنین جامعه‌ای اگر هفته‌ای یک انتخابات هم برگزار کند، دموکرات و آزادمنش نیست. در چنین جامعه‌ای انتخابات بیشتر به یک نمایش می‌ماند و البته حاکمانش در انتخابات دخالت می‌کنند و کسی هم نمی‌تواند آنها را به دادگاه بکشاند.</a:t>
            </a:r>
          </a:p>
        </p:txBody>
      </p:sp>
      <p:pic>
        <p:nvPicPr>
          <p:cNvPr id="6" name="تصویر 6">
            <a:extLst>
              <a:ext uri="{FF2B5EF4-FFF2-40B4-BE49-F238E27FC236}">
                <a16:creationId xmlns:a16="http://schemas.microsoft.com/office/drawing/2014/main" id="{9E25506C-7938-FC47-9F5D-7200BC86AC10}"/>
              </a:ext>
            </a:extLst>
          </p:cNvPr>
          <p:cNvPicPr>
            <a:picLocks noChangeAspect="1"/>
          </p:cNvPicPr>
          <p:nvPr/>
        </p:nvPicPr>
        <p:blipFill>
          <a:blip r:embed="rId2"/>
          <a:stretch>
            <a:fillRect/>
          </a:stretch>
        </p:blipFill>
        <p:spPr>
          <a:xfrm>
            <a:off x="1243578" y="4460182"/>
            <a:ext cx="3200400" cy="2133600"/>
          </a:xfrm>
          <a:prstGeom prst="rect">
            <a:avLst/>
          </a:prstGeom>
        </p:spPr>
      </p:pic>
      <p:pic>
        <p:nvPicPr>
          <p:cNvPr id="4" name="تصویر 4">
            <a:extLst>
              <a:ext uri="{FF2B5EF4-FFF2-40B4-BE49-F238E27FC236}">
                <a16:creationId xmlns:a16="http://schemas.microsoft.com/office/drawing/2014/main" id="{C3169E27-3E94-AF45-ACC6-0DF51768FDD1}"/>
              </a:ext>
            </a:extLst>
          </p:cNvPr>
          <p:cNvPicPr>
            <a:picLocks noChangeAspect="1"/>
          </p:cNvPicPr>
          <p:nvPr/>
        </p:nvPicPr>
        <p:blipFill>
          <a:blip r:embed="rId3"/>
          <a:stretch>
            <a:fillRect/>
          </a:stretch>
        </p:blipFill>
        <p:spPr>
          <a:xfrm>
            <a:off x="5491925" y="4437916"/>
            <a:ext cx="2987799" cy="2199020"/>
          </a:xfrm>
          <a:prstGeom prst="rect">
            <a:avLst/>
          </a:prstGeom>
        </p:spPr>
      </p:pic>
    </p:spTree>
    <p:extLst>
      <p:ext uri="{BB962C8B-B14F-4D97-AF65-F5344CB8AC3E}">
        <p14:creationId xmlns:p14="http://schemas.microsoft.com/office/powerpoint/2010/main" val="759911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7743975-CAE6-534A-A2EF-24F93B41FD7D}"/>
              </a:ext>
            </a:extLst>
          </p:cNvPr>
          <p:cNvSpPr>
            <a:spLocks noGrp="1"/>
          </p:cNvSpPr>
          <p:nvPr>
            <p:ph type="title"/>
          </p:nvPr>
        </p:nvSpPr>
        <p:spPr>
          <a:xfrm>
            <a:off x="343340" y="8773887"/>
            <a:ext cx="8596668" cy="1320800"/>
          </a:xfrm>
        </p:spPr>
        <p:txBody>
          <a:bodyPr/>
          <a:lstStyle/>
          <a:p>
            <a:endParaRPr lang="fa-IR"/>
          </a:p>
        </p:txBody>
      </p:sp>
      <p:sp>
        <p:nvSpPr>
          <p:cNvPr id="3" name="نگهدارنده مکان محتوا 2">
            <a:extLst>
              <a:ext uri="{FF2B5EF4-FFF2-40B4-BE49-F238E27FC236}">
                <a16:creationId xmlns:a16="http://schemas.microsoft.com/office/drawing/2014/main" id="{1EB21D19-9463-3741-911E-714BF5BA7710}"/>
              </a:ext>
            </a:extLst>
          </p:cNvPr>
          <p:cNvSpPr>
            <a:spLocks noGrp="1"/>
          </p:cNvSpPr>
          <p:nvPr>
            <p:ph idx="1"/>
          </p:nvPr>
        </p:nvSpPr>
        <p:spPr>
          <a:xfrm>
            <a:off x="714445" y="2828577"/>
            <a:ext cx="8596668" cy="3880773"/>
          </a:xfrm>
        </p:spPr>
        <p:txBody>
          <a:bodyPr/>
          <a:lstStyle/>
          <a:p>
            <a:r>
              <a:rPr lang="fa-IR" i="0">
                <a:solidFill>
                  <a:srgbClr val="212121"/>
                </a:solidFill>
                <a:effectLst/>
                <a:latin typeface="Yekan"/>
              </a:rPr>
              <a:t>حالا داستان را بر عکس کنید. اگر هر فردی فقط در یک موضع (جایی که موضع شغلی اوست و مسئولیت دارد) محکوم، یعنی پاسخگو باشد، آنگاه در همه موارد دیگر،‌ یعنی در تمامی مواضعی که با شغل دیگران سر و کار دارد، حاکم خواهد بود. در چنین جامعه‌ای هر فرد فقط در یک مورد محکوم و در اغلب موارد حاکم است و چه دلپذیر است زیستن در چنین جامعه‌ای. جامعه دوم قطعاً یک جامعه دموکرات‌تر و آزادمنش‌تر است. حتی اگر حکومتش پادشاهی باشد و هیچ انتخاباتی در آن برگزار نشود.</a:t>
            </a:r>
          </a:p>
          <a:p>
            <a:r>
              <a:rPr lang="fa-IR" i="0">
                <a:solidFill>
                  <a:srgbClr val="212121"/>
                </a:solidFill>
                <a:effectLst/>
                <a:latin typeface="Yekan"/>
              </a:rPr>
              <a:t>بنابراین دموکراسی واقعی ربطی به انتخابات ندارد.‌ انتخابات فقط یکی از شیوه‌های تجربه‌شده گردش قدرت سیاسی است؛ دموکراسی واقعی، آن مناسباتی است که در بین ما رواج دارد. یک پادشاه غیرمنتخبِ پاسخگو (مثل امپراتور‌های ژاپن)، قطعاً دموکرات‌تر از ژنرالی است که با انتخابات فرمایشی سرکار آمده باشد (مثل ژنرال السیسی در مصر)</a:t>
            </a:r>
          </a:p>
        </p:txBody>
      </p:sp>
      <p:pic>
        <p:nvPicPr>
          <p:cNvPr id="4" name="تصویر 4">
            <a:extLst>
              <a:ext uri="{FF2B5EF4-FFF2-40B4-BE49-F238E27FC236}">
                <a16:creationId xmlns:a16="http://schemas.microsoft.com/office/drawing/2014/main" id="{29763C90-03F8-DF45-AAE9-9CF63D2899B2}"/>
              </a:ext>
            </a:extLst>
          </p:cNvPr>
          <p:cNvPicPr>
            <a:picLocks noChangeAspect="1"/>
          </p:cNvPicPr>
          <p:nvPr/>
        </p:nvPicPr>
        <p:blipFill>
          <a:blip r:embed="rId2"/>
          <a:stretch>
            <a:fillRect/>
          </a:stretch>
        </p:blipFill>
        <p:spPr>
          <a:xfrm>
            <a:off x="4570130" y="148650"/>
            <a:ext cx="4369878" cy="2358113"/>
          </a:xfrm>
          <a:prstGeom prst="rect">
            <a:avLst/>
          </a:prstGeom>
        </p:spPr>
      </p:pic>
    </p:spTree>
    <p:extLst>
      <p:ext uri="{BB962C8B-B14F-4D97-AF65-F5344CB8AC3E}">
        <p14:creationId xmlns:p14="http://schemas.microsoft.com/office/powerpoint/2010/main" val="869528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CF083B8-3B2E-EA47-A7A0-BD4A4FED5AC6}"/>
              </a:ext>
            </a:extLst>
          </p:cNvPr>
          <p:cNvSpPr>
            <a:spLocks noGrp="1"/>
          </p:cNvSpPr>
          <p:nvPr>
            <p:ph type="title"/>
          </p:nvPr>
        </p:nvSpPr>
        <p:spPr>
          <a:xfrm>
            <a:off x="380451" y="-1858241"/>
            <a:ext cx="8596668" cy="1320800"/>
          </a:xfrm>
        </p:spPr>
        <p:txBody>
          <a:bodyPr/>
          <a:lstStyle/>
          <a:p>
            <a:endParaRPr lang="fa-IR"/>
          </a:p>
        </p:txBody>
      </p:sp>
      <p:sp>
        <p:nvSpPr>
          <p:cNvPr id="3" name="نگهدارنده مکان محتوا 2">
            <a:extLst>
              <a:ext uri="{FF2B5EF4-FFF2-40B4-BE49-F238E27FC236}">
                <a16:creationId xmlns:a16="http://schemas.microsoft.com/office/drawing/2014/main" id="{7EE600FB-21C3-B643-8646-F0C42832B1F1}"/>
              </a:ext>
            </a:extLst>
          </p:cNvPr>
          <p:cNvSpPr>
            <a:spLocks noGrp="1"/>
          </p:cNvSpPr>
          <p:nvPr>
            <p:ph idx="1"/>
          </p:nvPr>
        </p:nvSpPr>
        <p:spPr>
          <a:xfrm>
            <a:off x="3970811" y="575212"/>
            <a:ext cx="5600074" cy="4824350"/>
          </a:xfrm>
        </p:spPr>
        <p:txBody>
          <a:bodyPr>
            <a:normAutofit fontScale="92500" lnSpcReduction="10000"/>
          </a:bodyPr>
          <a:lstStyle/>
          <a:p>
            <a:r>
              <a:rPr lang="fa-IR" b="0" i="0">
                <a:solidFill>
                  <a:srgbClr val="212121"/>
                </a:solidFill>
                <a:effectLst/>
                <a:latin typeface="Yekan"/>
              </a:rPr>
              <a:t>دموکراسی تنها با یک تغییر کوچک در رفتار ما تحقق می‌یابد. یعنی اینکه بپذیریم در موضع شغلی خودمان، هرجا هستیم، پاسخگو باشیم اما روحیه چنین پذیرشی کجا شکل می‌گیرد؟ در خانه و مدرسه. اولین پیامد یک نظام آموزشی‌ که در آن،معلم، گوینده صرف و دانش‌آموز شنونده صرف باشد، شکل‌گیری رابطه سلطه میان دانش‌آموز و معلم است. قاعده روان‌شناسی این است که دیکتاتورها در موضع ضعف، سلطه‌پذیر هستند و در موضع قدرت، سلطه‌گر و دیکتاتور خواهند شد. اگر در جامعه‌ای در همه بخش‌ها و همه مشاغل اداری و غیر‌اداری و همه تعاملات روزمره تا جایی که امکان دارد سلطه‌گری صورت می‌گیرد به دلیل آن است که در مدارس از کودکی به‌طور آشکار یا پنهان یا به‌صورت رسمی یا ضمنی، سلطه‌پذیری آموزش داده شده است و در نتیجه همان کودکان، زمانی که به اولین دستاویز‌های قدرت مجهز می‌شوند، سلطه‌گری می‌کنند. برای نمونه آن معلمی که روی زمین، دور نیمکت بچه‌ها با گچ قرمز، خط می‌کشد و به کودکان می‌گوید حق ندارند پای خود را از این خط بیرون بگذارند،‌ نه نظم بلکه سلطه‌‌گری را آموزش می‌دهد</a:t>
            </a:r>
            <a:endParaRPr lang="fa-IR"/>
          </a:p>
        </p:txBody>
      </p:sp>
      <p:pic>
        <p:nvPicPr>
          <p:cNvPr id="6" name="تصویر 6">
            <a:extLst>
              <a:ext uri="{FF2B5EF4-FFF2-40B4-BE49-F238E27FC236}">
                <a16:creationId xmlns:a16="http://schemas.microsoft.com/office/drawing/2014/main" id="{BA54208B-74DC-D54F-A481-B680A46BE8F9}"/>
              </a:ext>
            </a:extLst>
          </p:cNvPr>
          <p:cNvPicPr>
            <a:picLocks noChangeAspect="1"/>
          </p:cNvPicPr>
          <p:nvPr/>
        </p:nvPicPr>
        <p:blipFill>
          <a:blip r:embed="rId2"/>
          <a:stretch>
            <a:fillRect/>
          </a:stretch>
        </p:blipFill>
        <p:spPr>
          <a:xfrm>
            <a:off x="896448" y="1794658"/>
            <a:ext cx="2402482" cy="3268683"/>
          </a:xfrm>
          <a:prstGeom prst="rect">
            <a:avLst/>
          </a:prstGeom>
        </p:spPr>
      </p:pic>
    </p:spTree>
    <p:extLst>
      <p:ext uri="{BB962C8B-B14F-4D97-AF65-F5344CB8AC3E}">
        <p14:creationId xmlns:p14="http://schemas.microsoft.com/office/powerpoint/2010/main" val="1994440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D78C417-2B2F-1548-B006-D9D8D294CEBB}"/>
              </a:ext>
            </a:extLst>
          </p:cNvPr>
          <p:cNvSpPr>
            <a:spLocks noGrp="1"/>
          </p:cNvSpPr>
          <p:nvPr>
            <p:ph type="title"/>
          </p:nvPr>
        </p:nvSpPr>
        <p:spPr>
          <a:xfrm>
            <a:off x="2662740" y="-4437413"/>
            <a:ext cx="8596668" cy="1320800"/>
          </a:xfrm>
        </p:spPr>
        <p:txBody>
          <a:bodyPr/>
          <a:lstStyle/>
          <a:p>
            <a:endParaRPr lang="fa-IR"/>
          </a:p>
        </p:txBody>
      </p:sp>
      <p:sp>
        <p:nvSpPr>
          <p:cNvPr id="3" name="نگهدارنده مکان محتوا 2">
            <a:extLst>
              <a:ext uri="{FF2B5EF4-FFF2-40B4-BE49-F238E27FC236}">
                <a16:creationId xmlns:a16="http://schemas.microsoft.com/office/drawing/2014/main" id="{BBAE6DC5-1925-F244-A85F-7D1F83213401}"/>
              </a:ext>
            </a:extLst>
          </p:cNvPr>
          <p:cNvSpPr>
            <a:spLocks noGrp="1"/>
          </p:cNvSpPr>
          <p:nvPr>
            <p:ph idx="1"/>
          </p:nvPr>
        </p:nvSpPr>
        <p:spPr>
          <a:xfrm>
            <a:off x="677334" y="2367627"/>
            <a:ext cx="8596668" cy="3880773"/>
          </a:xfrm>
        </p:spPr>
        <p:txBody>
          <a:bodyPr/>
          <a:lstStyle/>
          <a:p>
            <a:r>
              <a:rPr lang="fa-IR" b="0" i="0">
                <a:solidFill>
                  <a:srgbClr val="212121"/>
                </a:solidFill>
                <a:effectLst/>
                <a:latin typeface="Yekan"/>
              </a:rPr>
              <a:t>شاید در نگاه نخست رفتار و گفتار این طیف از دانش‌آموزان در کلاس‌های درس با نوعی نظم ظاهری و پذیرش همراه باشد اما باید گفت دانش‌آموزان پیش و بیش از کتاب‌های درسی از فضای حاکم در مدارس، برنامه‌های غیررسمی و فرهنگ آموزشی یاد می‌گیرند. آنها در چنین ساختاری، فرمان‌پذیری و تبعیت بی‌چون‌و‌چرا را یاد می‌گیرند، آنها یاد می‌گیرند کسی که در مدرسه قدرت و مرجعیت بالاتری داشته باشد می‌تواند نقش بیشتری در تصمیم‌گیری‌ها ایفا کند و آنها یاد می‌گیرند در مدرسه بسیاری از سؤال‌ها را نمی‌شود و نباید پرسید. در چنین فضایی، وقتی دانش‌آموزان نمی‌توانند آزادانه، رویدادها و اتفاقات را به پرسش بگیرند، وقتی نظرات و دیدگاه‌های دانش‌آموزان در فعالیت‌های جاری مدرسه جایگاهی ندارد و وقتی مدرسه، دغدغه‌ها و نیازهای بنیادی و طبیعی دانش‌آموزان را برنمی‌تابد و پاسخ نمی‌دهد، نه‌تنها میل و شوق یادگیری همچون بذر یک گیاه، درون جان کودکان خشکیده و از بین می‌رود بلکه مدرسه به محیطی تبدیل می‌شود که ارتباطی عمودی و یک‌سویه با مخاطبانش دارد و کارکردی غیر از قفس و تجربه سلطه‌گری و سلطه‌پذیری نمی‌تواند برای دانش‌آموزان بیافریند</a:t>
            </a:r>
            <a:endParaRPr lang="fa-IR"/>
          </a:p>
        </p:txBody>
      </p:sp>
      <p:pic>
        <p:nvPicPr>
          <p:cNvPr id="4" name="تصویر 4">
            <a:extLst>
              <a:ext uri="{FF2B5EF4-FFF2-40B4-BE49-F238E27FC236}">
                <a16:creationId xmlns:a16="http://schemas.microsoft.com/office/drawing/2014/main" id="{CF2C5979-9EA1-A54A-96A5-5BC6417953AB}"/>
              </a:ext>
            </a:extLst>
          </p:cNvPr>
          <p:cNvPicPr>
            <a:picLocks noChangeAspect="1"/>
          </p:cNvPicPr>
          <p:nvPr/>
        </p:nvPicPr>
        <p:blipFill>
          <a:blip r:embed="rId2"/>
          <a:stretch>
            <a:fillRect/>
          </a:stretch>
        </p:blipFill>
        <p:spPr>
          <a:xfrm>
            <a:off x="1108248" y="202351"/>
            <a:ext cx="2936784" cy="2001650"/>
          </a:xfrm>
          <a:prstGeom prst="rect">
            <a:avLst/>
          </a:prstGeom>
        </p:spPr>
      </p:pic>
      <p:pic>
        <p:nvPicPr>
          <p:cNvPr id="6" name="تصویر 6">
            <a:extLst>
              <a:ext uri="{FF2B5EF4-FFF2-40B4-BE49-F238E27FC236}">
                <a16:creationId xmlns:a16="http://schemas.microsoft.com/office/drawing/2014/main" id="{0271BCC5-745C-8A47-B4FD-1AF80C41090A}"/>
              </a:ext>
            </a:extLst>
          </p:cNvPr>
          <p:cNvPicPr>
            <a:picLocks noChangeAspect="1"/>
          </p:cNvPicPr>
          <p:nvPr/>
        </p:nvPicPr>
        <p:blipFill>
          <a:blip r:embed="rId3"/>
          <a:stretch>
            <a:fillRect/>
          </a:stretch>
        </p:blipFill>
        <p:spPr>
          <a:xfrm>
            <a:off x="5227615" y="367367"/>
            <a:ext cx="2639788" cy="1759859"/>
          </a:xfrm>
          <a:prstGeom prst="rect">
            <a:avLst/>
          </a:prstGeom>
        </p:spPr>
      </p:pic>
    </p:spTree>
    <p:extLst>
      <p:ext uri="{BB962C8B-B14F-4D97-AF65-F5344CB8AC3E}">
        <p14:creationId xmlns:p14="http://schemas.microsoft.com/office/powerpoint/2010/main" val="1387643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descr="/storage/emulated/0/.polaris_temp/image1.jpeg"/>
          <p:cNvPicPr>
            <a:picLocks noGrp="1" noChangeAspect="1"/>
          </p:cNvPicPr>
          <p:nvPr>
            <p:ph type="pic" idx="14"/>
          </p:nvPr>
        </p:nvPicPr>
        <p:blipFill rotWithShape="1">
          <a:blip r:embed="rId3" cstate="email">
            <a:extLst>
              <a:ext uri="{28A0092B-C50C-407E-A947-70E740481C1C}">
                <a14:useLocalDpi xmlns:a14="http://schemas.microsoft.com/office/drawing/2010/main"/>
              </a:ext>
            </a:extLst>
          </a:blip>
          <a:srcRect/>
          <a:stretch>
            <a:fillRect/>
          </a:stretch>
        </p:blipFill>
        <p:spPr>
          <a:xfrm>
            <a:off x="422910" y="0"/>
            <a:ext cx="12189143" cy="6858318"/>
          </a:xfrm>
          <a:prstGeom prst="rect">
            <a:avLst/>
          </a:prstGeom>
          <a:solidFill>
            <a:schemeClr val="bg1">
              <a:lumMod val="95000"/>
            </a:schemeClr>
          </a:solidFill>
        </p:spPr>
      </p:pic>
      <p:sp>
        <p:nvSpPr>
          <p:cNvPr id="2" name="Oval 1"/>
          <p:cNvSpPr/>
          <p:nvPr/>
        </p:nvSpPr>
        <p:spPr>
          <a:xfrm>
            <a:off x="4139248" y="1394143"/>
            <a:ext cx="3935730" cy="39357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217" rtl="0" eaLnBrk="1" latinLnBrk="0" hangingPunct="1">
              <a:defRPr sz="1800" kern="1200">
                <a:solidFill>
                  <a:schemeClr val="tx1"/>
                </a:solidFill>
                <a:latin typeface="+mn-lt"/>
                <a:ea typeface="+mn-ea"/>
                <a:cs typeface="+mn-cs"/>
              </a:defRPr>
            </a:lvl1pPr>
            <a:lvl2pPr marL="457109" algn="l" defTabSz="914217" rtl="0" eaLnBrk="1" latinLnBrk="0" hangingPunct="1">
              <a:defRPr sz="1800" kern="1200">
                <a:solidFill>
                  <a:schemeClr val="tx1"/>
                </a:solidFill>
                <a:latin typeface="+mn-lt"/>
                <a:ea typeface="+mn-ea"/>
                <a:cs typeface="+mn-cs"/>
              </a:defRPr>
            </a:lvl2pPr>
            <a:lvl3pPr marL="914217" algn="l" defTabSz="914217" rtl="0" eaLnBrk="1" latinLnBrk="0" hangingPunct="1">
              <a:defRPr sz="1800" kern="1200">
                <a:solidFill>
                  <a:schemeClr val="tx1"/>
                </a:solidFill>
                <a:latin typeface="+mn-lt"/>
                <a:ea typeface="+mn-ea"/>
                <a:cs typeface="+mn-cs"/>
              </a:defRPr>
            </a:lvl3pPr>
            <a:lvl4pPr marL="1371326" algn="l" defTabSz="914217" rtl="0" eaLnBrk="1" latinLnBrk="0" hangingPunct="1">
              <a:defRPr sz="1800" kern="1200">
                <a:solidFill>
                  <a:schemeClr val="tx1"/>
                </a:solidFill>
                <a:latin typeface="+mn-lt"/>
                <a:ea typeface="+mn-ea"/>
                <a:cs typeface="+mn-cs"/>
              </a:defRPr>
            </a:lvl4pPr>
            <a:lvl5pPr marL="1828434" algn="l" defTabSz="914217" rtl="0" eaLnBrk="1" latinLnBrk="0" hangingPunct="1">
              <a:defRPr sz="1800" kern="1200">
                <a:solidFill>
                  <a:schemeClr val="tx1"/>
                </a:solidFill>
                <a:latin typeface="+mn-lt"/>
                <a:ea typeface="+mn-ea"/>
                <a:cs typeface="+mn-cs"/>
              </a:defRPr>
            </a:lvl5pPr>
            <a:lvl6pPr marL="2285543" algn="l" defTabSz="914217" rtl="0" eaLnBrk="1" latinLnBrk="0" hangingPunct="1">
              <a:defRPr sz="1800" kern="1200">
                <a:solidFill>
                  <a:schemeClr val="tx1"/>
                </a:solidFill>
                <a:latin typeface="+mn-lt"/>
                <a:ea typeface="+mn-ea"/>
                <a:cs typeface="+mn-cs"/>
              </a:defRPr>
            </a:lvl6pPr>
            <a:lvl7pPr marL="2742652" algn="l" defTabSz="914217" rtl="0" eaLnBrk="1" latinLnBrk="0" hangingPunct="1">
              <a:defRPr sz="1800" kern="1200">
                <a:solidFill>
                  <a:schemeClr val="tx1"/>
                </a:solidFill>
                <a:latin typeface="+mn-lt"/>
                <a:ea typeface="+mn-ea"/>
                <a:cs typeface="+mn-cs"/>
              </a:defRPr>
            </a:lvl7pPr>
            <a:lvl8pPr marL="3199760" algn="l" defTabSz="914217" rtl="0" eaLnBrk="1" latinLnBrk="0" hangingPunct="1">
              <a:defRPr sz="1800" kern="1200">
                <a:solidFill>
                  <a:schemeClr val="tx1"/>
                </a:solidFill>
                <a:latin typeface="+mn-lt"/>
                <a:ea typeface="+mn-ea"/>
                <a:cs typeface="+mn-cs"/>
              </a:defRPr>
            </a:lvl8pPr>
            <a:lvl9pPr marL="3656869" algn="l" defTabSz="914217" rtl="0" eaLnBrk="1" latinLnBrk="0" hangingPunct="1">
              <a:defRPr sz="1800" kern="1200">
                <a:solidFill>
                  <a:schemeClr val="tx1"/>
                </a:solidFill>
                <a:latin typeface="+mn-lt"/>
                <a:ea typeface="+mn-ea"/>
                <a:cs typeface="+mn-cs"/>
              </a:defRPr>
            </a:lvl9pPr>
          </a:lstStyle>
          <a:p>
            <a:pPr algn="ctr"/>
            <a:endParaRPr lang="en-US" sz="900"/>
          </a:p>
        </p:txBody>
      </p:sp>
      <p:sp>
        <p:nvSpPr>
          <p:cNvPr id="7" name="TextBox 6"/>
          <p:cNvSpPr txBox="1">
            <a:spLocks/>
          </p:cNvSpPr>
          <p:nvPr/>
        </p:nvSpPr>
        <p:spPr>
          <a:xfrm>
            <a:off x="3847465" y="2372360"/>
            <a:ext cx="4082098" cy="1968500"/>
          </a:xfrm>
          <a:prstGeom prst="rect">
            <a:avLst/>
          </a:prstGeom>
          <a:noFill/>
        </p:spPr>
        <p:txBody>
          <a:bodyPr vert="horz" wrap="square" lIns="45720" tIns="22860" rIns="45720" bIns="22860" numCol="1" anchor="t">
            <a:spAutoFit/>
          </a:bodyPr>
          <a:lstStyle>
            <a:defPPr>
              <a:defRPr lang="en-US"/>
            </a:defPPr>
            <a:lvl1pPr marL="0" algn="l" defTabSz="914217" rtl="0" eaLnBrk="1" latinLnBrk="0" hangingPunct="1">
              <a:defRPr sz="1800" kern="1200">
                <a:solidFill>
                  <a:schemeClr val="tx1"/>
                </a:solidFill>
                <a:latin typeface="+mn-lt"/>
                <a:ea typeface="+mn-ea"/>
                <a:cs typeface="+mn-cs"/>
              </a:defRPr>
            </a:lvl1pPr>
            <a:lvl2pPr marL="457109" algn="l" defTabSz="914217" rtl="0" eaLnBrk="1" latinLnBrk="0" hangingPunct="1">
              <a:defRPr sz="1800" kern="1200">
                <a:solidFill>
                  <a:schemeClr val="tx1"/>
                </a:solidFill>
                <a:latin typeface="+mn-lt"/>
                <a:ea typeface="+mn-ea"/>
                <a:cs typeface="+mn-cs"/>
              </a:defRPr>
            </a:lvl2pPr>
            <a:lvl3pPr marL="914217" algn="l" defTabSz="914217" rtl="0" eaLnBrk="1" latinLnBrk="0" hangingPunct="1">
              <a:defRPr sz="1800" kern="1200">
                <a:solidFill>
                  <a:schemeClr val="tx1"/>
                </a:solidFill>
                <a:latin typeface="+mn-lt"/>
                <a:ea typeface="+mn-ea"/>
                <a:cs typeface="+mn-cs"/>
              </a:defRPr>
            </a:lvl3pPr>
            <a:lvl4pPr marL="1371326" algn="l" defTabSz="914217" rtl="0" eaLnBrk="1" latinLnBrk="0" hangingPunct="1">
              <a:defRPr sz="1800" kern="1200">
                <a:solidFill>
                  <a:schemeClr val="tx1"/>
                </a:solidFill>
                <a:latin typeface="+mn-lt"/>
                <a:ea typeface="+mn-ea"/>
                <a:cs typeface="+mn-cs"/>
              </a:defRPr>
            </a:lvl4pPr>
            <a:lvl5pPr marL="1828434" algn="l" defTabSz="914217" rtl="0" eaLnBrk="1" latinLnBrk="0" hangingPunct="1">
              <a:defRPr sz="1800" kern="1200">
                <a:solidFill>
                  <a:schemeClr val="tx1"/>
                </a:solidFill>
                <a:latin typeface="+mn-lt"/>
                <a:ea typeface="+mn-ea"/>
                <a:cs typeface="+mn-cs"/>
              </a:defRPr>
            </a:lvl5pPr>
            <a:lvl6pPr marL="2285543" algn="l" defTabSz="914217" rtl="0" eaLnBrk="1" latinLnBrk="0" hangingPunct="1">
              <a:defRPr sz="1800" kern="1200">
                <a:solidFill>
                  <a:schemeClr val="tx1"/>
                </a:solidFill>
                <a:latin typeface="+mn-lt"/>
                <a:ea typeface="+mn-ea"/>
                <a:cs typeface="+mn-cs"/>
              </a:defRPr>
            </a:lvl6pPr>
            <a:lvl7pPr marL="2742652" algn="l" defTabSz="914217" rtl="0" eaLnBrk="1" latinLnBrk="0" hangingPunct="1">
              <a:defRPr sz="1800" kern="1200">
                <a:solidFill>
                  <a:schemeClr val="tx1"/>
                </a:solidFill>
                <a:latin typeface="+mn-lt"/>
                <a:ea typeface="+mn-ea"/>
                <a:cs typeface="+mn-cs"/>
              </a:defRPr>
            </a:lvl7pPr>
            <a:lvl8pPr marL="3199760" algn="l" defTabSz="914217" rtl="0" eaLnBrk="1" latinLnBrk="0" hangingPunct="1">
              <a:defRPr sz="1800" kern="1200">
                <a:solidFill>
                  <a:schemeClr val="tx1"/>
                </a:solidFill>
                <a:latin typeface="+mn-lt"/>
                <a:ea typeface="+mn-ea"/>
                <a:cs typeface="+mn-cs"/>
              </a:defRPr>
            </a:lvl8pPr>
            <a:lvl9pPr marL="3656869" algn="l" defTabSz="914217" rtl="0" eaLnBrk="1" latinLnBrk="0" hangingPunct="1">
              <a:defRPr sz="1800" kern="1200">
                <a:solidFill>
                  <a:schemeClr val="tx1"/>
                </a:solidFill>
                <a:latin typeface="+mn-lt"/>
                <a:ea typeface="+mn-ea"/>
                <a:cs typeface="+mn-cs"/>
              </a:defRPr>
            </a:lvl9pPr>
          </a:lstStyle>
          <a:p>
            <a:pPr marL="0" indent="0" algn="r" defTabSz="914083" eaLnBrk="1" latinLnBrk="0" hangingPunct="1">
              <a:lnSpc>
                <a:spcPct val="100000"/>
              </a:lnSpc>
              <a:spcBef>
                <a:spcPts val="0"/>
              </a:spcBef>
              <a:spcAft>
                <a:spcPts val="0"/>
              </a:spcAft>
              <a:buFontTx/>
              <a:buNone/>
            </a:pPr>
            <a:r>
              <a:rPr lang="ar-SA" altLang="ko-KR" sz="2500" b="1" spc="300">
                <a:solidFill>
                  <a:schemeClr val="tx2"/>
                </a:solidFill>
                <a:latin typeface="Montserrat" charset="0"/>
                <a:ea typeface="Montserrat" charset="0"/>
                <a:cs typeface="Montserrat" charset="0"/>
              </a:rPr>
              <a:t>لازمه حرکت در مسیر توسعه، شکستن این رابطه یک طرفه است</a:t>
            </a:r>
            <a:endParaRPr lang="ko-KR" altLang="en-US" sz="2500" b="1">
              <a:solidFill>
                <a:schemeClr val="tx2"/>
              </a:solidFill>
              <a:latin typeface="Montserrat" charset="0"/>
              <a:ea typeface="Montserrat" charset="0"/>
              <a:cs typeface="Montserrat" charset="0"/>
            </a:endParaRPr>
          </a:p>
          <a:p>
            <a:pPr marL="0" indent="0" algn="r" defTabSz="914083" eaLnBrk="1" latinLnBrk="0" hangingPunct="1">
              <a:lnSpc>
                <a:spcPct val="100000"/>
              </a:lnSpc>
              <a:spcBef>
                <a:spcPts val="0"/>
              </a:spcBef>
              <a:spcAft>
                <a:spcPts val="0"/>
              </a:spcAft>
              <a:buFontTx/>
              <a:buNone/>
            </a:pPr>
            <a:r>
              <a:rPr lang="ar-SA" altLang="ko-KR" sz="2500" b="1" spc="300">
                <a:solidFill>
                  <a:schemeClr val="tx2"/>
                </a:solidFill>
                <a:latin typeface="Montserrat" charset="0"/>
                <a:ea typeface="Montserrat" charset="0"/>
                <a:cs typeface="Montserrat" charset="0"/>
              </a:rPr>
              <a:t> تبدیل آموزش به بستری برای گفت</a:t>
            </a:r>
            <a:r>
              <a:rPr lang="en-US" altLang="ko-KR" sz="2500" b="1" spc="300">
                <a:solidFill>
                  <a:schemeClr val="tx2"/>
                </a:solidFill>
                <a:latin typeface="Montserrat" charset="0"/>
                <a:ea typeface="Montserrat" charset="0"/>
              </a:rPr>
              <a:t>‌</a:t>
            </a:r>
            <a:r>
              <a:rPr lang="ar-SA" altLang="ko-KR" sz="2500" b="1" spc="300">
                <a:solidFill>
                  <a:schemeClr val="tx2"/>
                </a:solidFill>
                <a:latin typeface="Montserrat" charset="0"/>
                <a:ea typeface="Montserrat" charset="0"/>
                <a:cs typeface="Montserrat" charset="0"/>
              </a:rPr>
              <a:t>وگو</a:t>
            </a:r>
            <a:endParaRPr lang="ko-KR" altLang="en-US" sz="2500" b="1">
              <a:solidFill>
                <a:schemeClr val="tx2"/>
              </a:solidFill>
              <a:latin typeface="Montserrat" charset="0"/>
              <a:ea typeface="Montserrat" charset="0"/>
            </a:endParaRPr>
          </a:p>
        </p:txBody>
      </p:sp>
      <p:sp>
        <p:nvSpPr>
          <p:cNvPr id="8" name="Oval 7"/>
          <p:cNvSpPr/>
          <p:nvPr/>
        </p:nvSpPr>
        <p:spPr>
          <a:xfrm>
            <a:off x="3893503" y="1126173"/>
            <a:ext cx="4426903" cy="4426903"/>
          </a:xfrm>
          <a:prstGeom prst="ellipse">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217" rtl="0" eaLnBrk="1" latinLnBrk="0" hangingPunct="1">
              <a:defRPr sz="1800" kern="1200">
                <a:solidFill>
                  <a:schemeClr val="tx1"/>
                </a:solidFill>
                <a:latin typeface="+mn-lt"/>
                <a:ea typeface="+mn-ea"/>
                <a:cs typeface="+mn-cs"/>
              </a:defRPr>
            </a:lvl1pPr>
            <a:lvl2pPr marL="457109" algn="l" defTabSz="914217" rtl="0" eaLnBrk="1" latinLnBrk="0" hangingPunct="1">
              <a:defRPr sz="1800" kern="1200">
                <a:solidFill>
                  <a:schemeClr val="tx1"/>
                </a:solidFill>
                <a:latin typeface="+mn-lt"/>
                <a:ea typeface="+mn-ea"/>
                <a:cs typeface="+mn-cs"/>
              </a:defRPr>
            </a:lvl2pPr>
            <a:lvl3pPr marL="914217" algn="l" defTabSz="914217" rtl="0" eaLnBrk="1" latinLnBrk="0" hangingPunct="1">
              <a:defRPr sz="1800" kern="1200">
                <a:solidFill>
                  <a:schemeClr val="tx1"/>
                </a:solidFill>
                <a:latin typeface="+mn-lt"/>
                <a:ea typeface="+mn-ea"/>
                <a:cs typeface="+mn-cs"/>
              </a:defRPr>
            </a:lvl3pPr>
            <a:lvl4pPr marL="1371326" algn="l" defTabSz="914217" rtl="0" eaLnBrk="1" latinLnBrk="0" hangingPunct="1">
              <a:defRPr sz="1800" kern="1200">
                <a:solidFill>
                  <a:schemeClr val="tx1"/>
                </a:solidFill>
                <a:latin typeface="+mn-lt"/>
                <a:ea typeface="+mn-ea"/>
                <a:cs typeface="+mn-cs"/>
              </a:defRPr>
            </a:lvl4pPr>
            <a:lvl5pPr marL="1828434" algn="l" defTabSz="914217" rtl="0" eaLnBrk="1" latinLnBrk="0" hangingPunct="1">
              <a:defRPr sz="1800" kern="1200">
                <a:solidFill>
                  <a:schemeClr val="tx1"/>
                </a:solidFill>
                <a:latin typeface="+mn-lt"/>
                <a:ea typeface="+mn-ea"/>
                <a:cs typeface="+mn-cs"/>
              </a:defRPr>
            </a:lvl5pPr>
            <a:lvl6pPr marL="2285543" algn="l" defTabSz="914217" rtl="0" eaLnBrk="1" latinLnBrk="0" hangingPunct="1">
              <a:defRPr sz="1800" kern="1200">
                <a:solidFill>
                  <a:schemeClr val="tx1"/>
                </a:solidFill>
                <a:latin typeface="+mn-lt"/>
                <a:ea typeface="+mn-ea"/>
                <a:cs typeface="+mn-cs"/>
              </a:defRPr>
            </a:lvl6pPr>
            <a:lvl7pPr marL="2742652" algn="l" defTabSz="914217" rtl="0" eaLnBrk="1" latinLnBrk="0" hangingPunct="1">
              <a:defRPr sz="1800" kern="1200">
                <a:solidFill>
                  <a:schemeClr val="tx1"/>
                </a:solidFill>
                <a:latin typeface="+mn-lt"/>
                <a:ea typeface="+mn-ea"/>
                <a:cs typeface="+mn-cs"/>
              </a:defRPr>
            </a:lvl7pPr>
            <a:lvl8pPr marL="3199760" algn="l" defTabSz="914217" rtl="0" eaLnBrk="1" latinLnBrk="0" hangingPunct="1">
              <a:defRPr sz="1800" kern="1200">
                <a:solidFill>
                  <a:schemeClr val="tx1"/>
                </a:solidFill>
                <a:latin typeface="+mn-lt"/>
                <a:ea typeface="+mn-ea"/>
                <a:cs typeface="+mn-cs"/>
              </a:defRPr>
            </a:lvl8pPr>
            <a:lvl9pPr marL="3656869" algn="l" defTabSz="914217" rtl="0" eaLnBrk="1" latinLnBrk="0" hangingPunct="1">
              <a:defRPr sz="1800" kern="1200">
                <a:solidFill>
                  <a:schemeClr val="tx1"/>
                </a:solidFill>
                <a:latin typeface="+mn-lt"/>
                <a:ea typeface="+mn-ea"/>
                <a:cs typeface="+mn-cs"/>
              </a:defRPr>
            </a:lvl9pPr>
          </a:lstStyle>
          <a:p>
            <a:pPr algn="ctr"/>
            <a:endParaRPr lang="en-US" sz="900"/>
          </a:p>
        </p:txBody>
      </p:sp>
      <p:sp>
        <p:nvSpPr>
          <p:cNvPr id="9" name="Rounded Rectangular Callout 8"/>
          <p:cNvSpPr>
            <a:spLocks/>
          </p:cNvSpPr>
          <p:nvPr/>
        </p:nvSpPr>
        <p:spPr>
          <a:xfrm rot="10800000" flipV="1">
            <a:off x="423545" y="733425"/>
            <a:ext cx="3475038" cy="2598420"/>
          </a:xfrm>
          <a:prstGeom prst="wedgeRoundRectCallout">
            <a:avLst>
              <a:gd name="adj1" fmla="val -60912"/>
              <a:gd name="adj2" fmla="val 26616"/>
              <a:gd name="adj3" fmla="val 16667"/>
            </a:avLst>
          </a:prstGeom>
          <a:solidFill>
            <a:srgbClr val="81DDFF"/>
          </a:solidFill>
        </p:spPr>
        <p:style>
          <a:lnRef idx="2">
            <a:schemeClr val="accent1">
              <a:shade val="50000"/>
            </a:schemeClr>
          </a:lnRef>
          <a:fillRef idx="1">
            <a:schemeClr val="accent1"/>
          </a:fillRef>
          <a:effectRef idx="0">
            <a:schemeClr val="accent1"/>
          </a:effectRef>
          <a:fontRef idx="minor">
            <a:schemeClr val="lt1"/>
          </a:fontRef>
        </p:style>
        <p:txBody>
          <a:bodyPr vert="horz" wrap="square" lIns="45720" tIns="22860" rIns="45720" bIns="22860" anchor="t">
            <a:noAutofit/>
          </a:bodyPr>
          <a:lstStyle>
            <a:defPPr>
              <a:defRPr lang="en-US"/>
            </a:defPPr>
            <a:lvl1pPr marL="0" algn="l" defTabSz="914217" rtl="0" eaLnBrk="1" latinLnBrk="0" hangingPunct="1">
              <a:defRPr sz="1800" kern="1200">
                <a:solidFill>
                  <a:schemeClr val="tx1"/>
                </a:solidFill>
                <a:latin typeface="+mn-lt"/>
                <a:ea typeface="+mn-ea"/>
                <a:cs typeface="+mn-cs"/>
              </a:defRPr>
            </a:lvl1pPr>
            <a:lvl2pPr marL="457109" algn="l" defTabSz="914217" rtl="0" eaLnBrk="1" latinLnBrk="0" hangingPunct="1">
              <a:defRPr sz="1800" kern="1200">
                <a:solidFill>
                  <a:schemeClr val="tx1"/>
                </a:solidFill>
                <a:latin typeface="+mn-lt"/>
                <a:ea typeface="+mn-ea"/>
                <a:cs typeface="+mn-cs"/>
              </a:defRPr>
            </a:lvl2pPr>
            <a:lvl3pPr marL="914217" algn="l" defTabSz="914217" rtl="0" eaLnBrk="1" latinLnBrk="0" hangingPunct="1">
              <a:defRPr sz="1800" kern="1200">
                <a:solidFill>
                  <a:schemeClr val="tx1"/>
                </a:solidFill>
                <a:latin typeface="+mn-lt"/>
                <a:ea typeface="+mn-ea"/>
                <a:cs typeface="+mn-cs"/>
              </a:defRPr>
            </a:lvl3pPr>
            <a:lvl4pPr marL="1371326" algn="l" defTabSz="914217" rtl="0" eaLnBrk="1" latinLnBrk="0" hangingPunct="1">
              <a:defRPr sz="1800" kern="1200">
                <a:solidFill>
                  <a:schemeClr val="tx1"/>
                </a:solidFill>
                <a:latin typeface="+mn-lt"/>
                <a:ea typeface="+mn-ea"/>
                <a:cs typeface="+mn-cs"/>
              </a:defRPr>
            </a:lvl4pPr>
            <a:lvl5pPr marL="1828434" algn="l" defTabSz="914217" rtl="0" eaLnBrk="1" latinLnBrk="0" hangingPunct="1">
              <a:defRPr sz="1800" kern="1200">
                <a:solidFill>
                  <a:schemeClr val="tx1"/>
                </a:solidFill>
                <a:latin typeface="+mn-lt"/>
                <a:ea typeface="+mn-ea"/>
                <a:cs typeface="+mn-cs"/>
              </a:defRPr>
            </a:lvl5pPr>
            <a:lvl6pPr marL="2285543" algn="l" defTabSz="914217" rtl="0" eaLnBrk="1" latinLnBrk="0" hangingPunct="1">
              <a:defRPr sz="1800" kern="1200">
                <a:solidFill>
                  <a:schemeClr val="tx1"/>
                </a:solidFill>
                <a:latin typeface="+mn-lt"/>
                <a:ea typeface="+mn-ea"/>
                <a:cs typeface="+mn-cs"/>
              </a:defRPr>
            </a:lvl6pPr>
            <a:lvl7pPr marL="2742652" algn="l" defTabSz="914217" rtl="0" eaLnBrk="1" latinLnBrk="0" hangingPunct="1">
              <a:defRPr sz="1800" kern="1200">
                <a:solidFill>
                  <a:schemeClr val="tx1"/>
                </a:solidFill>
                <a:latin typeface="+mn-lt"/>
                <a:ea typeface="+mn-ea"/>
                <a:cs typeface="+mn-cs"/>
              </a:defRPr>
            </a:lvl7pPr>
            <a:lvl8pPr marL="3199760" algn="l" defTabSz="914217" rtl="0" eaLnBrk="1" latinLnBrk="0" hangingPunct="1">
              <a:defRPr sz="1800" kern="1200">
                <a:solidFill>
                  <a:schemeClr val="tx1"/>
                </a:solidFill>
                <a:latin typeface="+mn-lt"/>
                <a:ea typeface="+mn-ea"/>
                <a:cs typeface="+mn-cs"/>
              </a:defRPr>
            </a:lvl8pPr>
            <a:lvl9pPr marL="3656869" algn="l" defTabSz="914217" rtl="0" eaLnBrk="1" latinLnBrk="0" hangingPunct="1">
              <a:defRPr sz="1800" kern="1200">
                <a:solidFill>
                  <a:schemeClr val="tx1"/>
                </a:solidFill>
                <a:latin typeface="+mn-lt"/>
                <a:ea typeface="+mn-ea"/>
                <a:cs typeface="+mn-cs"/>
              </a:defRPr>
            </a:lvl9pPr>
          </a:lstStyle>
          <a:p>
            <a:pPr marL="0" indent="0" algn="r" defTabSz="914083" rtl="1" eaLnBrk="1" latinLnBrk="0" hangingPunct="1">
              <a:lnSpc>
                <a:spcPct val="100000"/>
              </a:lnSpc>
              <a:spcBef>
                <a:spcPts val="0"/>
              </a:spcBef>
              <a:spcAft>
                <a:spcPts val="0"/>
              </a:spcAft>
              <a:buFontTx/>
              <a:buNone/>
            </a:pPr>
            <a:r>
              <a:rPr lang="ar-SA" altLang="ko-KR" sz="1550">
                <a:solidFill>
                  <a:srgbClr val="000000"/>
                </a:solidFill>
                <a:latin typeface="NanumGothic" charset="0"/>
                <a:ea typeface="NanumGothic" charset="0"/>
                <a:cs typeface="NanumGothic" charset="0"/>
              </a:rPr>
              <a:t>فریره: در فرایند تعلیم و تربیت روش سخنرانی به سلطه ختم می شود و روش گفت</a:t>
            </a:r>
            <a:r>
              <a:rPr lang="en-US" altLang="ko-KR" sz="1550">
                <a:solidFill>
                  <a:srgbClr val="000000"/>
                </a:solidFill>
                <a:latin typeface="NanumGothic" charset="0"/>
                <a:ea typeface="NanumGothic" charset="0"/>
              </a:rPr>
              <a:t>‌</a:t>
            </a:r>
            <a:r>
              <a:rPr lang="ar-SA" altLang="ko-KR" sz="1550">
                <a:solidFill>
                  <a:srgbClr val="000000"/>
                </a:solidFill>
                <a:latin typeface="NanumGothic" charset="0"/>
                <a:ea typeface="NanumGothic" charset="0"/>
                <a:cs typeface="NanumGothic" charset="0"/>
              </a:rPr>
              <a:t>وگو به خلاقیت و خودشکوفایی منجبر می</a:t>
            </a:r>
            <a:r>
              <a:rPr lang="en-US" altLang="ko-KR" sz="1550">
                <a:solidFill>
                  <a:srgbClr val="000000"/>
                </a:solidFill>
                <a:latin typeface="NanumGothic" charset="0"/>
                <a:ea typeface="NanumGothic" charset="0"/>
              </a:rPr>
              <a:t>‌</a:t>
            </a:r>
            <a:r>
              <a:rPr lang="ar-SA" altLang="ko-KR" sz="1550">
                <a:solidFill>
                  <a:srgbClr val="000000"/>
                </a:solidFill>
                <a:latin typeface="NanumGothic" charset="0"/>
                <a:ea typeface="NanumGothic" charset="0"/>
                <a:cs typeface="NanumGothic" charset="0"/>
              </a:rPr>
              <a:t>شود.نسلی می</a:t>
            </a:r>
            <a:r>
              <a:rPr lang="en-US" altLang="ko-KR" sz="1550">
                <a:solidFill>
                  <a:srgbClr val="000000"/>
                </a:solidFill>
                <a:latin typeface="NanumGothic" charset="0"/>
                <a:ea typeface="NanumGothic" charset="0"/>
              </a:rPr>
              <a:t>‌</a:t>
            </a:r>
            <a:r>
              <a:rPr lang="ar-SA" altLang="ko-KR" sz="1550">
                <a:solidFill>
                  <a:srgbClr val="000000"/>
                </a:solidFill>
                <a:latin typeface="NanumGothic" charset="0"/>
                <a:ea typeface="NanumGothic" charset="0"/>
                <a:cs typeface="NanumGothic" charset="0"/>
              </a:rPr>
              <a:t>تواند موجب توسعه باشد ک در کودکی، گفت</a:t>
            </a:r>
            <a:r>
              <a:rPr lang="en-US" altLang="ko-KR" sz="1550">
                <a:solidFill>
                  <a:srgbClr val="000000"/>
                </a:solidFill>
                <a:latin typeface="NanumGothic" charset="0"/>
                <a:ea typeface="NanumGothic" charset="0"/>
              </a:rPr>
              <a:t>‌</a:t>
            </a:r>
            <a:r>
              <a:rPr lang="ar-SA" altLang="ko-KR" sz="1550">
                <a:solidFill>
                  <a:srgbClr val="000000"/>
                </a:solidFill>
                <a:latin typeface="NanumGothic" charset="0"/>
                <a:ea typeface="NanumGothic" charset="0"/>
                <a:cs typeface="NanumGothic" charset="0"/>
              </a:rPr>
              <a:t>وگو را در فرایندهای آموزشی دیده، چشیده، و لمس کرده باشد."</a:t>
            </a:r>
            <a:endParaRPr lang="ko-KR" altLang="en-US" sz="1550">
              <a:solidFill>
                <a:srgbClr val="000000"/>
              </a:solidFill>
              <a:latin typeface="NanumGothic" charset="0"/>
              <a:ea typeface="NanumGothic" charset="0"/>
              <a:cs typeface="NanumGothic" charset="0"/>
            </a:endParaRPr>
          </a:p>
          <a:p>
            <a:pPr marL="0" indent="0" algn="r" defTabSz="914083" rtl="1" eaLnBrk="1" latinLnBrk="0" hangingPunct="1">
              <a:lnSpc>
                <a:spcPct val="100000"/>
              </a:lnSpc>
              <a:spcBef>
                <a:spcPts val="0"/>
              </a:spcBef>
              <a:spcAft>
                <a:spcPts val="0"/>
              </a:spcAft>
              <a:buFontTx/>
              <a:buNone/>
            </a:pPr>
            <a:r>
              <a:rPr lang="ar-SA" altLang="ko-KR" sz="1550">
                <a:solidFill>
                  <a:srgbClr val="000000"/>
                </a:solidFill>
                <a:latin typeface="NanumGothic" charset="0"/>
                <a:ea typeface="NanumGothic" charset="0"/>
                <a:cs typeface="NanumGothic" charset="0"/>
              </a:rPr>
              <a:t>لذا باور فریره بر این است که"نقطه رهایی بخش برای حرکت به سمت توسعه،شکستن چرخه سلطه گری و سلطه پذیری در خانه و در مدرسه است."</a:t>
            </a:r>
            <a:endParaRPr lang="ko-KR" altLang="en-US" sz="1550">
              <a:solidFill>
                <a:srgbClr val="000000"/>
              </a:solidFill>
              <a:latin typeface="NanumGothic" charset="0"/>
              <a:ea typeface="NanumGothic" charset="0"/>
              <a:cs typeface="NanumGothic" charset="0"/>
            </a:endParaRPr>
          </a:p>
        </p:txBody>
      </p:sp>
    </p:spTree>
    <p:extLst>
      <p:ext uri="{BB962C8B-B14F-4D97-AF65-F5344CB8AC3E}">
        <p14:creationId xmlns:p14="http://schemas.microsoft.com/office/powerpoint/2010/main" val="17432473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descr="/storage/emulated/0/.polaris_temp/fImage79521234101.jpeg"/>
          <p:cNvPicPr>
            <a:picLocks noGrp="1" noChangeAspect="1"/>
          </p:cNvPicPr>
          <p:nvPr>
            <p:ph type="pic" idx="14"/>
          </p:nvPr>
        </p:nvPicPr>
        <p:blipFill rotWithShape="1">
          <a:blip r:embed="rId2" cstate="print">
            <a:extLst>
              <a:ext uri="{28A0092B-C50C-407E-A947-70E740481C1C}">
                <a14:useLocalDpi xmlns:a14="http://schemas.microsoft.com/office/drawing/2010/main" val="0"/>
              </a:ext>
            </a:extLst>
          </a:blip>
          <a:srcRect/>
          <a:stretch>
            <a:fillRect/>
          </a:stretch>
        </p:blipFill>
        <p:spPr>
          <a:xfrm>
            <a:off x="4493895" y="1029018"/>
            <a:ext cx="6094413" cy="3497263"/>
          </a:xfrm>
          <a:prstGeom prst="rect">
            <a:avLst/>
          </a:prstGeom>
          <a:solidFill>
            <a:schemeClr val="bg1">
              <a:lumMod val="95000"/>
            </a:schemeClr>
          </a:solidFill>
        </p:spPr>
      </p:pic>
      <p:sp>
        <p:nvSpPr>
          <p:cNvPr id="27" name="TextBox 26"/>
          <p:cNvSpPr txBox="1">
            <a:spLocks/>
          </p:cNvSpPr>
          <p:nvPr/>
        </p:nvSpPr>
        <p:spPr>
          <a:xfrm>
            <a:off x="1848803" y="3146108"/>
            <a:ext cx="3297555" cy="276860"/>
          </a:xfrm>
          <a:prstGeom prst="rect">
            <a:avLst/>
          </a:prstGeom>
          <a:noFill/>
        </p:spPr>
        <p:txBody>
          <a:bodyPr vert="horz" wrap="square" lIns="45720" tIns="22860" rIns="45720" bIns="22860" numCol="1" anchor="t">
            <a:spAutoFit/>
          </a:bodyPr>
          <a:lstStyle>
            <a:defPPr>
              <a:defRPr lang="en-US"/>
            </a:defPPr>
            <a:lvl1pPr marL="0" algn="l" defTabSz="914217" rtl="0" eaLnBrk="1" latinLnBrk="0" hangingPunct="1">
              <a:defRPr sz="1800" kern="1200">
                <a:solidFill>
                  <a:schemeClr val="tx1"/>
                </a:solidFill>
                <a:latin typeface="+mn-lt"/>
                <a:ea typeface="+mn-ea"/>
                <a:cs typeface="+mn-cs"/>
              </a:defRPr>
            </a:lvl1pPr>
            <a:lvl2pPr marL="457109" algn="l" defTabSz="914217" rtl="0" eaLnBrk="1" latinLnBrk="0" hangingPunct="1">
              <a:defRPr sz="1800" kern="1200">
                <a:solidFill>
                  <a:schemeClr val="tx1"/>
                </a:solidFill>
                <a:latin typeface="+mn-lt"/>
                <a:ea typeface="+mn-ea"/>
                <a:cs typeface="+mn-cs"/>
              </a:defRPr>
            </a:lvl2pPr>
            <a:lvl3pPr marL="914217" algn="l" defTabSz="914217" rtl="0" eaLnBrk="1" latinLnBrk="0" hangingPunct="1">
              <a:defRPr sz="1800" kern="1200">
                <a:solidFill>
                  <a:schemeClr val="tx1"/>
                </a:solidFill>
                <a:latin typeface="+mn-lt"/>
                <a:ea typeface="+mn-ea"/>
                <a:cs typeface="+mn-cs"/>
              </a:defRPr>
            </a:lvl3pPr>
            <a:lvl4pPr marL="1371326" algn="l" defTabSz="914217" rtl="0" eaLnBrk="1" latinLnBrk="0" hangingPunct="1">
              <a:defRPr sz="1800" kern="1200">
                <a:solidFill>
                  <a:schemeClr val="tx1"/>
                </a:solidFill>
                <a:latin typeface="+mn-lt"/>
                <a:ea typeface="+mn-ea"/>
                <a:cs typeface="+mn-cs"/>
              </a:defRPr>
            </a:lvl4pPr>
            <a:lvl5pPr marL="1828434" algn="l" defTabSz="914217" rtl="0" eaLnBrk="1" latinLnBrk="0" hangingPunct="1">
              <a:defRPr sz="1800" kern="1200">
                <a:solidFill>
                  <a:schemeClr val="tx1"/>
                </a:solidFill>
                <a:latin typeface="+mn-lt"/>
                <a:ea typeface="+mn-ea"/>
                <a:cs typeface="+mn-cs"/>
              </a:defRPr>
            </a:lvl5pPr>
            <a:lvl6pPr marL="2285543" algn="l" defTabSz="914217" rtl="0" eaLnBrk="1" latinLnBrk="0" hangingPunct="1">
              <a:defRPr sz="1800" kern="1200">
                <a:solidFill>
                  <a:schemeClr val="tx1"/>
                </a:solidFill>
                <a:latin typeface="+mn-lt"/>
                <a:ea typeface="+mn-ea"/>
                <a:cs typeface="+mn-cs"/>
              </a:defRPr>
            </a:lvl6pPr>
            <a:lvl7pPr marL="2742652" algn="l" defTabSz="914217" rtl="0" eaLnBrk="1" latinLnBrk="0" hangingPunct="1">
              <a:defRPr sz="1800" kern="1200">
                <a:solidFill>
                  <a:schemeClr val="tx1"/>
                </a:solidFill>
                <a:latin typeface="+mn-lt"/>
                <a:ea typeface="+mn-ea"/>
                <a:cs typeface="+mn-cs"/>
              </a:defRPr>
            </a:lvl7pPr>
            <a:lvl8pPr marL="3199760" algn="l" defTabSz="914217" rtl="0" eaLnBrk="1" latinLnBrk="0" hangingPunct="1">
              <a:defRPr sz="1800" kern="1200">
                <a:solidFill>
                  <a:schemeClr val="tx1"/>
                </a:solidFill>
                <a:latin typeface="+mn-lt"/>
                <a:ea typeface="+mn-ea"/>
                <a:cs typeface="+mn-cs"/>
              </a:defRPr>
            </a:lvl8pPr>
            <a:lvl9pPr marL="3656869" algn="l" defTabSz="914217" rtl="0" eaLnBrk="1" latinLnBrk="0" hangingPunct="1">
              <a:defRPr sz="1800" kern="1200">
                <a:solidFill>
                  <a:schemeClr val="tx1"/>
                </a:solidFill>
                <a:latin typeface="+mn-lt"/>
                <a:ea typeface="+mn-ea"/>
                <a:cs typeface="+mn-cs"/>
              </a:defRPr>
            </a:lvl9pPr>
          </a:lstStyle>
          <a:p>
            <a:pPr marL="0" indent="0" algn="l" defTabSz="914083" eaLnBrk="1" latinLnBrk="0" hangingPunct="1">
              <a:lnSpc>
                <a:spcPct val="100000"/>
              </a:lnSpc>
              <a:spcBef>
                <a:spcPts val="0"/>
              </a:spcBef>
              <a:spcAft>
                <a:spcPts val="0"/>
              </a:spcAft>
              <a:buFontTx/>
              <a:buNone/>
            </a:pPr>
            <a:r>
              <a:rPr lang="ar-SA" altLang="ko-KR" sz="1500">
                <a:solidFill>
                  <a:schemeClr val="tx2"/>
                </a:solidFill>
                <a:latin typeface="Raleway" charset="0"/>
                <a:ea typeface="Raleway" charset="0"/>
                <a:cs typeface="Raleway" charset="0"/>
              </a:rPr>
              <a:t>باید از همین کار های کوچک شروع کرد.</a:t>
            </a:r>
            <a:endParaRPr lang="ko-KR" altLang="en-US" sz="1500">
              <a:solidFill>
                <a:schemeClr val="tx2"/>
              </a:solidFill>
              <a:latin typeface="Raleway" charset="0"/>
              <a:ea typeface="Raleway" charset="0"/>
            </a:endParaRPr>
          </a:p>
        </p:txBody>
      </p:sp>
      <p:sp>
        <p:nvSpPr>
          <p:cNvPr id="31" name="TextBox 30"/>
          <p:cNvSpPr txBox="1">
            <a:spLocks/>
          </p:cNvSpPr>
          <p:nvPr/>
        </p:nvSpPr>
        <p:spPr>
          <a:xfrm>
            <a:off x="1637983" y="1828483"/>
            <a:ext cx="2850833" cy="969328"/>
          </a:xfrm>
          <a:prstGeom prst="rect">
            <a:avLst/>
          </a:prstGeom>
          <a:noFill/>
        </p:spPr>
        <p:txBody>
          <a:bodyPr vert="horz" wrap="square" lIns="45720" tIns="22860" rIns="45720" bIns="22860" numCol="1" anchor="ctr">
            <a:spAutoFit/>
          </a:bodyPr>
          <a:lstStyle>
            <a:defPPr>
              <a:defRPr lang="en-US"/>
            </a:defPPr>
            <a:lvl1pPr marL="0" algn="l" defTabSz="914217" rtl="0" eaLnBrk="1" latinLnBrk="0" hangingPunct="1">
              <a:defRPr sz="1800" kern="1200">
                <a:solidFill>
                  <a:schemeClr val="tx1"/>
                </a:solidFill>
                <a:latin typeface="+mn-lt"/>
                <a:ea typeface="+mn-ea"/>
                <a:cs typeface="+mn-cs"/>
              </a:defRPr>
            </a:lvl1pPr>
            <a:lvl2pPr marL="457109" algn="l" defTabSz="914217" rtl="0" eaLnBrk="1" latinLnBrk="0" hangingPunct="1">
              <a:defRPr sz="1800" kern="1200">
                <a:solidFill>
                  <a:schemeClr val="tx1"/>
                </a:solidFill>
                <a:latin typeface="+mn-lt"/>
                <a:ea typeface="+mn-ea"/>
                <a:cs typeface="+mn-cs"/>
              </a:defRPr>
            </a:lvl2pPr>
            <a:lvl3pPr marL="914217" algn="l" defTabSz="914217" rtl="0" eaLnBrk="1" latinLnBrk="0" hangingPunct="1">
              <a:defRPr sz="1800" kern="1200">
                <a:solidFill>
                  <a:schemeClr val="tx1"/>
                </a:solidFill>
                <a:latin typeface="+mn-lt"/>
                <a:ea typeface="+mn-ea"/>
                <a:cs typeface="+mn-cs"/>
              </a:defRPr>
            </a:lvl3pPr>
            <a:lvl4pPr marL="1371326" algn="l" defTabSz="914217" rtl="0" eaLnBrk="1" latinLnBrk="0" hangingPunct="1">
              <a:defRPr sz="1800" kern="1200">
                <a:solidFill>
                  <a:schemeClr val="tx1"/>
                </a:solidFill>
                <a:latin typeface="+mn-lt"/>
                <a:ea typeface="+mn-ea"/>
                <a:cs typeface="+mn-cs"/>
              </a:defRPr>
            </a:lvl4pPr>
            <a:lvl5pPr marL="1828434" algn="l" defTabSz="914217" rtl="0" eaLnBrk="1" latinLnBrk="0" hangingPunct="1">
              <a:defRPr sz="1800" kern="1200">
                <a:solidFill>
                  <a:schemeClr val="tx1"/>
                </a:solidFill>
                <a:latin typeface="+mn-lt"/>
                <a:ea typeface="+mn-ea"/>
                <a:cs typeface="+mn-cs"/>
              </a:defRPr>
            </a:lvl5pPr>
            <a:lvl6pPr marL="2285543" algn="l" defTabSz="914217" rtl="0" eaLnBrk="1" latinLnBrk="0" hangingPunct="1">
              <a:defRPr sz="1800" kern="1200">
                <a:solidFill>
                  <a:schemeClr val="tx1"/>
                </a:solidFill>
                <a:latin typeface="+mn-lt"/>
                <a:ea typeface="+mn-ea"/>
                <a:cs typeface="+mn-cs"/>
              </a:defRPr>
            </a:lvl6pPr>
            <a:lvl7pPr marL="2742652" algn="l" defTabSz="914217" rtl="0" eaLnBrk="1" latinLnBrk="0" hangingPunct="1">
              <a:defRPr sz="1800" kern="1200">
                <a:solidFill>
                  <a:schemeClr val="tx1"/>
                </a:solidFill>
                <a:latin typeface="+mn-lt"/>
                <a:ea typeface="+mn-ea"/>
                <a:cs typeface="+mn-cs"/>
              </a:defRPr>
            </a:lvl7pPr>
            <a:lvl8pPr marL="3199760" algn="l" defTabSz="914217" rtl="0" eaLnBrk="1" latinLnBrk="0" hangingPunct="1">
              <a:defRPr sz="1800" kern="1200">
                <a:solidFill>
                  <a:schemeClr val="tx1"/>
                </a:solidFill>
                <a:latin typeface="+mn-lt"/>
                <a:ea typeface="+mn-ea"/>
                <a:cs typeface="+mn-cs"/>
              </a:defRPr>
            </a:lvl8pPr>
            <a:lvl9pPr marL="3656869" algn="l" defTabSz="914217" rtl="0" eaLnBrk="1" latinLnBrk="0" hangingPunct="1">
              <a:defRPr sz="1800" kern="1200">
                <a:solidFill>
                  <a:schemeClr val="tx1"/>
                </a:solidFill>
                <a:latin typeface="+mn-lt"/>
                <a:ea typeface="+mn-ea"/>
                <a:cs typeface="+mn-cs"/>
              </a:defRPr>
            </a:lvl9pPr>
          </a:lstStyle>
          <a:p>
            <a:pPr marL="0" indent="0" algn="r" defTabSz="914083" eaLnBrk="1" latinLnBrk="0" hangingPunct="1">
              <a:lnSpc>
                <a:spcPct val="100000"/>
              </a:lnSpc>
              <a:spcBef>
                <a:spcPts val="0"/>
              </a:spcBef>
              <a:spcAft>
                <a:spcPts val="0"/>
              </a:spcAft>
              <a:buFontTx/>
              <a:buNone/>
            </a:pPr>
            <a:endParaRPr lang="ko-KR" altLang="en-US" sz="1500">
              <a:solidFill>
                <a:schemeClr val="tx2"/>
              </a:solidFill>
              <a:latin typeface="Raleway" charset="0"/>
              <a:ea typeface="Raleway" charset="0"/>
              <a:cs typeface="Raleway" charset="0"/>
            </a:endParaRPr>
          </a:p>
          <a:p>
            <a:pPr marL="0" indent="0" algn="r" defTabSz="914083" eaLnBrk="1" latinLnBrk="0" hangingPunct="1">
              <a:lnSpc>
                <a:spcPct val="100000"/>
              </a:lnSpc>
              <a:spcBef>
                <a:spcPts val="0"/>
              </a:spcBef>
              <a:spcAft>
                <a:spcPts val="0"/>
              </a:spcAft>
              <a:buFontTx/>
              <a:buNone/>
            </a:pPr>
            <a:r>
              <a:rPr lang="ar-SA" altLang="ko-KR" sz="1500">
                <a:solidFill>
                  <a:schemeClr val="tx2"/>
                </a:solidFill>
                <a:latin typeface="Raleway" charset="0"/>
                <a:ea typeface="Raleway" charset="0"/>
                <a:cs typeface="Raleway" charset="0"/>
              </a:rPr>
              <a:t>▪</a:t>
            </a:r>
            <a:r>
              <a:rPr lang="en-US" altLang="ko-KR" sz="1500">
                <a:solidFill>
                  <a:schemeClr val="tx2"/>
                </a:solidFill>
                <a:latin typeface="Raleway" charset="0"/>
                <a:ea typeface="Raleway" charset="0"/>
              </a:rPr>
              <a:t>️</a:t>
            </a:r>
            <a:r>
              <a:rPr lang="ar-SA" altLang="ko-KR" sz="1500">
                <a:solidFill>
                  <a:schemeClr val="tx2"/>
                </a:solidFill>
                <a:latin typeface="Raleway" charset="0"/>
                <a:ea typeface="Raleway" charset="0"/>
                <a:cs typeface="Raleway" charset="0"/>
              </a:rPr>
              <a:t>شدید تر هست</a:t>
            </a:r>
            <a:endParaRPr lang="ko-KR" altLang="en-US" sz="1500">
              <a:solidFill>
                <a:schemeClr val="tx2"/>
              </a:solidFill>
              <a:latin typeface="Raleway" charset="0"/>
              <a:ea typeface="Raleway" charset="0"/>
              <a:cs typeface="Raleway" charset="0"/>
            </a:endParaRPr>
          </a:p>
          <a:p>
            <a:pPr marL="0" indent="0" algn="r" defTabSz="914083" eaLnBrk="1" latinLnBrk="0" hangingPunct="1">
              <a:lnSpc>
                <a:spcPct val="100000"/>
              </a:lnSpc>
              <a:spcBef>
                <a:spcPts val="0"/>
              </a:spcBef>
              <a:spcAft>
                <a:spcPts val="0"/>
              </a:spcAft>
              <a:buFontTx/>
              <a:buNone/>
            </a:pPr>
            <a:r>
              <a:rPr lang="ar-SA" altLang="ko-KR" sz="1500">
                <a:solidFill>
                  <a:schemeClr val="tx2"/>
                </a:solidFill>
                <a:latin typeface="Raleway" charset="0"/>
                <a:ea typeface="Raleway" charset="0"/>
                <a:cs typeface="Raleway" charset="0"/>
              </a:rPr>
              <a:t>▪</a:t>
            </a:r>
            <a:r>
              <a:rPr lang="en-US" altLang="ko-KR" sz="1500">
                <a:solidFill>
                  <a:schemeClr val="tx2"/>
                </a:solidFill>
                <a:latin typeface="Raleway" charset="0"/>
                <a:ea typeface="Raleway" charset="0"/>
              </a:rPr>
              <a:t>️ </a:t>
            </a:r>
            <a:r>
              <a:rPr lang="ar-SA" altLang="ko-KR" sz="1500">
                <a:solidFill>
                  <a:schemeClr val="tx2"/>
                </a:solidFill>
                <a:latin typeface="Raleway" charset="0"/>
                <a:ea typeface="Raleway" charset="0"/>
                <a:cs typeface="Raleway" charset="0"/>
              </a:rPr>
              <a:t>عدم گفت و گوی اعضا با   یکدیگر</a:t>
            </a:r>
            <a:endParaRPr lang="ko-KR" altLang="en-US" sz="1500">
              <a:solidFill>
                <a:schemeClr val="tx2"/>
              </a:solidFill>
              <a:latin typeface="Raleway" charset="0"/>
              <a:ea typeface="Raleway" charset="0"/>
              <a:cs typeface="Raleway" charset="0"/>
            </a:endParaRPr>
          </a:p>
          <a:p>
            <a:pPr marL="0" indent="0" algn="r" defTabSz="914083" eaLnBrk="1" latinLnBrk="0" hangingPunct="1">
              <a:lnSpc>
                <a:spcPct val="100000"/>
              </a:lnSpc>
              <a:spcBef>
                <a:spcPts val="0"/>
              </a:spcBef>
              <a:spcAft>
                <a:spcPts val="0"/>
              </a:spcAft>
              <a:buFontTx/>
              <a:buNone/>
            </a:pPr>
            <a:r>
              <a:rPr lang="ar-SA" altLang="ko-KR" sz="1500">
                <a:solidFill>
                  <a:schemeClr val="tx2"/>
                </a:solidFill>
                <a:latin typeface="Raleway" charset="0"/>
                <a:ea typeface="Raleway" charset="0"/>
                <a:cs typeface="Raleway" charset="0"/>
              </a:rPr>
              <a:t>▪</a:t>
            </a:r>
            <a:r>
              <a:rPr lang="en-US" altLang="ko-KR" sz="1500">
                <a:solidFill>
                  <a:schemeClr val="tx2"/>
                </a:solidFill>
                <a:latin typeface="Raleway" charset="0"/>
                <a:ea typeface="Raleway" charset="0"/>
              </a:rPr>
              <a:t>️</a:t>
            </a:r>
            <a:r>
              <a:rPr lang="ar-SA" altLang="ko-KR" sz="1500">
                <a:solidFill>
                  <a:schemeClr val="tx2"/>
                </a:solidFill>
                <a:latin typeface="Raleway" charset="0"/>
                <a:ea typeface="Raleway" charset="0"/>
                <a:cs typeface="Raleway" charset="0"/>
              </a:rPr>
              <a:t>تقسیم کار سنتی</a:t>
            </a:r>
            <a:endParaRPr lang="ko-KR" altLang="en-US" sz="1500">
              <a:solidFill>
                <a:schemeClr val="tx2"/>
              </a:solidFill>
              <a:latin typeface="Raleway" charset="0"/>
              <a:ea typeface="Raleway" charset="0"/>
            </a:endParaRPr>
          </a:p>
        </p:txBody>
      </p:sp>
      <p:sp>
        <p:nvSpPr>
          <p:cNvPr id="33" name="Rectangle 32"/>
          <p:cNvSpPr>
            <a:spLocks/>
          </p:cNvSpPr>
          <p:nvPr/>
        </p:nvSpPr>
        <p:spPr>
          <a:xfrm>
            <a:off x="1064260" y="665163"/>
            <a:ext cx="3669030" cy="828040"/>
          </a:xfrm>
          <a:prstGeom prst="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vert="horz" wrap="square" lIns="45720" tIns="22860" rIns="45720" bIns="22860" anchor="ctr">
            <a:noAutofit/>
          </a:bodyPr>
          <a:lstStyle>
            <a:defPPr>
              <a:defRPr lang="en-US"/>
            </a:defPPr>
            <a:lvl1pPr marL="0" algn="l" defTabSz="914217" rtl="0" eaLnBrk="1" latinLnBrk="0" hangingPunct="1">
              <a:defRPr sz="1800" kern="1200">
                <a:solidFill>
                  <a:schemeClr val="tx1"/>
                </a:solidFill>
                <a:latin typeface="+mn-lt"/>
                <a:ea typeface="+mn-ea"/>
                <a:cs typeface="+mn-cs"/>
              </a:defRPr>
            </a:lvl1pPr>
            <a:lvl2pPr marL="457109" algn="l" defTabSz="914217" rtl="0" eaLnBrk="1" latinLnBrk="0" hangingPunct="1">
              <a:defRPr sz="1800" kern="1200">
                <a:solidFill>
                  <a:schemeClr val="tx1"/>
                </a:solidFill>
                <a:latin typeface="+mn-lt"/>
                <a:ea typeface="+mn-ea"/>
                <a:cs typeface="+mn-cs"/>
              </a:defRPr>
            </a:lvl2pPr>
            <a:lvl3pPr marL="914217" algn="l" defTabSz="914217" rtl="0" eaLnBrk="1" latinLnBrk="0" hangingPunct="1">
              <a:defRPr sz="1800" kern="1200">
                <a:solidFill>
                  <a:schemeClr val="tx1"/>
                </a:solidFill>
                <a:latin typeface="+mn-lt"/>
                <a:ea typeface="+mn-ea"/>
                <a:cs typeface="+mn-cs"/>
              </a:defRPr>
            </a:lvl3pPr>
            <a:lvl4pPr marL="1371326" algn="l" defTabSz="914217" rtl="0" eaLnBrk="1" latinLnBrk="0" hangingPunct="1">
              <a:defRPr sz="1800" kern="1200">
                <a:solidFill>
                  <a:schemeClr val="tx1"/>
                </a:solidFill>
                <a:latin typeface="+mn-lt"/>
                <a:ea typeface="+mn-ea"/>
                <a:cs typeface="+mn-cs"/>
              </a:defRPr>
            </a:lvl4pPr>
            <a:lvl5pPr marL="1828434" algn="l" defTabSz="914217" rtl="0" eaLnBrk="1" latinLnBrk="0" hangingPunct="1">
              <a:defRPr sz="1800" kern="1200">
                <a:solidFill>
                  <a:schemeClr val="tx1"/>
                </a:solidFill>
                <a:latin typeface="+mn-lt"/>
                <a:ea typeface="+mn-ea"/>
                <a:cs typeface="+mn-cs"/>
              </a:defRPr>
            </a:lvl5pPr>
            <a:lvl6pPr marL="2285543" algn="l" defTabSz="914217" rtl="0" eaLnBrk="1" latinLnBrk="0" hangingPunct="1">
              <a:defRPr sz="1800" kern="1200">
                <a:solidFill>
                  <a:schemeClr val="tx1"/>
                </a:solidFill>
                <a:latin typeface="+mn-lt"/>
                <a:ea typeface="+mn-ea"/>
                <a:cs typeface="+mn-cs"/>
              </a:defRPr>
            </a:lvl6pPr>
            <a:lvl7pPr marL="2742652" algn="l" defTabSz="914217" rtl="0" eaLnBrk="1" latinLnBrk="0" hangingPunct="1">
              <a:defRPr sz="1800" kern="1200">
                <a:solidFill>
                  <a:schemeClr val="tx1"/>
                </a:solidFill>
                <a:latin typeface="+mn-lt"/>
                <a:ea typeface="+mn-ea"/>
                <a:cs typeface="+mn-cs"/>
              </a:defRPr>
            </a:lvl7pPr>
            <a:lvl8pPr marL="3199760" algn="l" defTabSz="914217" rtl="0" eaLnBrk="1" latinLnBrk="0" hangingPunct="1">
              <a:defRPr sz="1800" kern="1200">
                <a:solidFill>
                  <a:schemeClr val="tx1"/>
                </a:solidFill>
                <a:latin typeface="+mn-lt"/>
                <a:ea typeface="+mn-ea"/>
                <a:cs typeface="+mn-cs"/>
              </a:defRPr>
            </a:lvl8pPr>
            <a:lvl9pPr marL="3656869" algn="l" defTabSz="914217" rtl="0" eaLnBrk="1" latinLnBrk="0" hangingPunct="1">
              <a:defRPr sz="1800" kern="1200">
                <a:solidFill>
                  <a:schemeClr val="tx1"/>
                </a:solidFill>
                <a:latin typeface="+mn-lt"/>
                <a:ea typeface="+mn-ea"/>
                <a:cs typeface="+mn-cs"/>
              </a:defRPr>
            </a:lvl9pPr>
          </a:lstStyle>
          <a:p>
            <a:pPr marL="0" indent="0" algn="ctr" defTabSz="914083" rtl="1" eaLnBrk="1" latinLnBrk="0" hangingPunct="1">
              <a:lnSpc>
                <a:spcPct val="100000"/>
              </a:lnSpc>
              <a:spcBef>
                <a:spcPts val="0"/>
              </a:spcBef>
              <a:spcAft>
                <a:spcPts val="0"/>
              </a:spcAft>
              <a:buFontTx/>
              <a:buNone/>
            </a:pPr>
            <a:r>
              <a:rPr lang="ar-SA" altLang="ko-KR" sz="1500">
                <a:solidFill>
                  <a:srgbClr val="000000"/>
                </a:solidFill>
                <a:latin typeface="NanumGothic" charset="0"/>
                <a:ea typeface="NanumGothic" charset="0"/>
                <a:cs typeface="NanumGothic" charset="0"/>
              </a:rPr>
              <a:t>موضوع سلطه گری و سلطه پذیری در ایران▪</a:t>
            </a:r>
            <a:r>
              <a:rPr lang="en-US" altLang="ko-KR" sz="1500">
                <a:solidFill>
                  <a:srgbClr val="000000"/>
                </a:solidFill>
                <a:latin typeface="NanumGothic" charset="0"/>
                <a:ea typeface="NanumGothic" charset="0"/>
              </a:rPr>
              <a:t>️</a:t>
            </a:r>
            <a:endParaRPr lang="ko-KR" altLang="en-US" sz="1500">
              <a:solidFill>
                <a:srgbClr val="000000"/>
              </a:solidFill>
              <a:latin typeface="NanumGothic" charset="0"/>
              <a:ea typeface="NanumGothic" charset="0"/>
              <a:cs typeface="NanumGothic" charset="0"/>
            </a:endParaRPr>
          </a:p>
        </p:txBody>
      </p:sp>
    </p:spTree>
    <p:extLst>
      <p:ext uri="{BB962C8B-B14F-4D97-AF65-F5344CB8AC3E}">
        <p14:creationId xmlns:p14="http://schemas.microsoft.com/office/powerpoint/2010/main" val="1250639671"/>
      </p:ext>
    </p:extLst>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a:spLocks/>
          </p:cNvSpPr>
          <p:nvPr/>
        </p:nvSpPr>
        <p:spPr>
          <a:xfrm>
            <a:off x="-325755" y="260033"/>
            <a:ext cx="7156133" cy="5969635"/>
          </a:xfrm>
          <a:prstGeom prst="ellipse">
            <a:avLst/>
          </a:prstGeom>
          <a:solidFill>
            <a:srgbClr val="81DDFF"/>
          </a:solidFill>
        </p:spPr>
        <p:style>
          <a:lnRef idx="2">
            <a:schemeClr val="accent1">
              <a:shade val="50000"/>
            </a:schemeClr>
          </a:lnRef>
          <a:fillRef idx="1">
            <a:schemeClr val="accent1"/>
          </a:fillRef>
          <a:effectRef idx="0">
            <a:schemeClr val="accent1"/>
          </a:effectRef>
          <a:fontRef idx="minor">
            <a:schemeClr val="lt1"/>
          </a:fontRef>
        </p:style>
        <p:txBody>
          <a:bodyPr vert="horz" wrap="square" lIns="45720" tIns="22860" rIns="45720" bIns="22860" anchor="ctr">
            <a:noAutofit/>
          </a:bodyPr>
          <a:lstStyle>
            <a:defPPr>
              <a:defRPr lang="en-US"/>
            </a:defPPr>
            <a:lvl1pPr marL="0" algn="l" defTabSz="914217" rtl="0" eaLnBrk="1" latinLnBrk="0" hangingPunct="1">
              <a:defRPr sz="1800" kern="1200">
                <a:solidFill>
                  <a:schemeClr val="tx1"/>
                </a:solidFill>
                <a:latin typeface="+mn-lt"/>
                <a:ea typeface="+mn-ea"/>
                <a:cs typeface="+mn-cs"/>
              </a:defRPr>
            </a:lvl1pPr>
            <a:lvl2pPr marL="457109" algn="l" defTabSz="914217" rtl="0" eaLnBrk="1" latinLnBrk="0" hangingPunct="1">
              <a:defRPr sz="1800" kern="1200">
                <a:solidFill>
                  <a:schemeClr val="tx1"/>
                </a:solidFill>
                <a:latin typeface="+mn-lt"/>
                <a:ea typeface="+mn-ea"/>
                <a:cs typeface="+mn-cs"/>
              </a:defRPr>
            </a:lvl2pPr>
            <a:lvl3pPr marL="914217" algn="l" defTabSz="914217" rtl="0" eaLnBrk="1" latinLnBrk="0" hangingPunct="1">
              <a:defRPr sz="1800" kern="1200">
                <a:solidFill>
                  <a:schemeClr val="tx1"/>
                </a:solidFill>
                <a:latin typeface="+mn-lt"/>
                <a:ea typeface="+mn-ea"/>
                <a:cs typeface="+mn-cs"/>
              </a:defRPr>
            </a:lvl3pPr>
            <a:lvl4pPr marL="1371326" algn="l" defTabSz="914217" rtl="0" eaLnBrk="1" latinLnBrk="0" hangingPunct="1">
              <a:defRPr sz="1800" kern="1200">
                <a:solidFill>
                  <a:schemeClr val="tx1"/>
                </a:solidFill>
                <a:latin typeface="+mn-lt"/>
                <a:ea typeface="+mn-ea"/>
                <a:cs typeface="+mn-cs"/>
              </a:defRPr>
            </a:lvl4pPr>
            <a:lvl5pPr marL="1828434" algn="l" defTabSz="914217" rtl="0" eaLnBrk="1" latinLnBrk="0" hangingPunct="1">
              <a:defRPr sz="1800" kern="1200">
                <a:solidFill>
                  <a:schemeClr val="tx1"/>
                </a:solidFill>
                <a:latin typeface="+mn-lt"/>
                <a:ea typeface="+mn-ea"/>
                <a:cs typeface="+mn-cs"/>
              </a:defRPr>
            </a:lvl5pPr>
            <a:lvl6pPr marL="2285543" algn="l" defTabSz="914217" rtl="0" eaLnBrk="1" latinLnBrk="0" hangingPunct="1">
              <a:defRPr sz="1800" kern="1200">
                <a:solidFill>
                  <a:schemeClr val="tx1"/>
                </a:solidFill>
                <a:latin typeface="+mn-lt"/>
                <a:ea typeface="+mn-ea"/>
                <a:cs typeface="+mn-cs"/>
              </a:defRPr>
            </a:lvl6pPr>
            <a:lvl7pPr marL="2742652" algn="l" defTabSz="914217" rtl="0" eaLnBrk="1" latinLnBrk="0" hangingPunct="1">
              <a:defRPr sz="1800" kern="1200">
                <a:solidFill>
                  <a:schemeClr val="tx1"/>
                </a:solidFill>
                <a:latin typeface="+mn-lt"/>
                <a:ea typeface="+mn-ea"/>
                <a:cs typeface="+mn-cs"/>
              </a:defRPr>
            </a:lvl7pPr>
            <a:lvl8pPr marL="3199760" algn="l" defTabSz="914217" rtl="0" eaLnBrk="1" latinLnBrk="0" hangingPunct="1">
              <a:defRPr sz="1800" kern="1200">
                <a:solidFill>
                  <a:schemeClr val="tx1"/>
                </a:solidFill>
                <a:latin typeface="+mn-lt"/>
                <a:ea typeface="+mn-ea"/>
                <a:cs typeface="+mn-cs"/>
              </a:defRPr>
            </a:lvl8pPr>
            <a:lvl9pPr marL="3656869" algn="l" defTabSz="914217" rtl="0" eaLnBrk="1" latinLnBrk="0" hangingPunct="1">
              <a:defRPr sz="1800" kern="1200">
                <a:solidFill>
                  <a:schemeClr val="tx1"/>
                </a:solidFill>
                <a:latin typeface="+mn-lt"/>
                <a:ea typeface="+mn-ea"/>
                <a:cs typeface="+mn-cs"/>
              </a:defRPr>
            </a:lvl9pPr>
          </a:lstStyle>
          <a:p>
            <a:pPr marL="0" indent="0" algn="r" defTabSz="914083" rtl="1" eaLnBrk="1" latinLnBrk="0" hangingPunct="1">
              <a:lnSpc>
                <a:spcPct val="100000"/>
              </a:lnSpc>
              <a:spcBef>
                <a:spcPts val="0"/>
              </a:spcBef>
              <a:spcAft>
                <a:spcPts val="0"/>
              </a:spcAft>
              <a:buFontTx/>
              <a:buNone/>
            </a:pPr>
            <a:r>
              <a:rPr lang="ar-SA" altLang="ko-KR" sz="1650" b="1" i="1">
                <a:solidFill>
                  <a:srgbClr val="000000"/>
                </a:solidFill>
                <a:latin typeface="NanumGothic" charset="0"/>
                <a:ea typeface="NanumGothic" charset="0"/>
                <a:cs typeface="NanumGothic" charset="0"/>
              </a:rPr>
              <a:t>شاخص اول: تعداد دقیقه</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هایی که دانش</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آموزان ما در کلاس درس صحبت می</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کنند، نسبت به تعداد دقیقه</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هایی که معلمان ما در کلاس صحبت می</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کنند. </a:t>
            </a:r>
            <a:endParaRPr lang="ko-KR" altLang="en-US" sz="1650" b="1" i="1">
              <a:solidFill>
                <a:srgbClr val="000000"/>
              </a:solidFill>
              <a:latin typeface="NanumGothic" charset="0"/>
              <a:ea typeface="NanumGothic" charset="0"/>
              <a:cs typeface="NanumGothic" charset="0"/>
            </a:endParaRPr>
          </a:p>
          <a:p>
            <a:pPr marL="0" indent="0" algn="r" defTabSz="914083" rtl="1" eaLnBrk="1" latinLnBrk="0" hangingPunct="1">
              <a:lnSpc>
                <a:spcPct val="100000"/>
              </a:lnSpc>
              <a:spcBef>
                <a:spcPts val="0"/>
              </a:spcBef>
              <a:spcAft>
                <a:spcPts val="0"/>
              </a:spcAft>
              <a:buFontTx/>
              <a:buNone/>
            </a:pPr>
            <a:r>
              <a:rPr lang="ar-SA" altLang="ko-KR" sz="1650" b="1" i="1">
                <a:solidFill>
                  <a:srgbClr val="000000"/>
                </a:solidFill>
                <a:latin typeface="NanumGothic" charset="0"/>
                <a:ea typeface="NanumGothic" charset="0"/>
                <a:cs typeface="NanumGothic" charset="0"/>
              </a:rPr>
              <a:t>شاخص دوم: تعداد پرسش</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هایی که دانش</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آموزان از معلم و از یکدیگر می</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پرسند، نسبت به تعداد پرسش</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هایی که معلم از دانش</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آموزان می</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پرسد. </a:t>
            </a:r>
            <a:endParaRPr lang="ko-KR" altLang="en-US" sz="1650" b="1" i="1">
              <a:solidFill>
                <a:srgbClr val="000000"/>
              </a:solidFill>
              <a:latin typeface="NanumGothic" charset="0"/>
              <a:ea typeface="NanumGothic" charset="0"/>
              <a:cs typeface="NanumGothic" charset="0"/>
            </a:endParaRPr>
          </a:p>
          <a:p>
            <a:pPr marL="0" indent="0" algn="r" defTabSz="914083" rtl="1" eaLnBrk="1" latinLnBrk="0" hangingPunct="1">
              <a:lnSpc>
                <a:spcPct val="100000"/>
              </a:lnSpc>
              <a:spcBef>
                <a:spcPts val="0"/>
              </a:spcBef>
              <a:spcAft>
                <a:spcPts val="0"/>
              </a:spcAft>
              <a:buFontTx/>
              <a:buNone/>
            </a:pPr>
            <a:r>
              <a:rPr lang="ar-SA" altLang="ko-KR" sz="1650" b="1" i="1">
                <a:solidFill>
                  <a:srgbClr val="000000"/>
                </a:solidFill>
                <a:latin typeface="NanumGothic" charset="0"/>
                <a:ea typeface="NanumGothic" charset="0"/>
                <a:cs typeface="NanumGothic" charset="0"/>
              </a:rPr>
              <a:t>شاخص سوم: تعداد فعالیت</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های مشارکتی که در کلاس انجام می</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شود (مانند املای چند</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نفره، انشای گروهی، نقاشی گروهی و...)، نسبت به تعداد فعالیت</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های انفرادی که در کلاس انجام می</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شود. </a:t>
            </a:r>
            <a:endParaRPr lang="ko-KR" altLang="en-US" sz="1650" b="1" i="1">
              <a:solidFill>
                <a:srgbClr val="000000"/>
              </a:solidFill>
              <a:latin typeface="NanumGothic" charset="0"/>
              <a:ea typeface="NanumGothic" charset="0"/>
              <a:cs typeface="NanumGothic" charset="0"/>
            </a:endParaRPr>
          </a:p>
          <a:p>
            <a:pPr marL="0" indent="0" algn="r" defTabSz="914083" rtl="1" eaLnBrk="1" latinLnBrk="0" hangingPunct="1">
              <a:lnSpc>
                <a:spcPct val="100000"/>
              </a:lnSpc>
              <a:spcBef>
                <a:spcPts val="0"/>
              </a:spcBef>
              <a:spcAft>
                <a:spcPts val="0"/>
              </a:spcAft>
              <a:buFontTx/>
              <a:buNone/>
            </a:pPr>
            <a:r>
              <a:rPr lang="ar-SA" altLang="ko-KR" sz="1650" b="1" i="1">
                <a:solidFill>
                  <a:srgbClr val="000000"/>
                </a:solidFill>
                <a:latin typeface="NanumGothic" charset="0"/>
                <a:ea typeface="NanumGothic" charset="0"/>
                <a:cs typeface="NanumGothic" charset="0"/>
              </a:rPr>
              <a:t>شاخص چهارم: سرعت و اشتیاق دانش</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آموزان و معلمان هنگام ورود به کلاس و مدرسه، نسبت به سرعت و اشتیاق آنها هنگام زنگ</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خوردن و بیرون رفتن از کلاس و مدرسه. </a:t>
            </a:r>
            <a:endParaRPr lang="ko-KR" altLang="en-US" sz="1650" b="1" i="1">
              <a:solidFill>
                <a:srgbClr val="000000"/>
              </a:solidFill>
              <a:latin typeface="NanumGothic" charset="0"/>
              <a:ea typeface="NanumGothic" charset="0"/>
              <a:cs typeface="NanumGothic" charset="0"/>
            </a:endParaRPr>
          </a:p>
          <a:p>
            <a:pPr marL="0" indent="0" algn="r" defTabSz="914083" rtl="1" eaLnBrk="1" latinLnBrk="0" hangingPunct="1">
              <a:lnSpc>
                <a:spcPct val="100000"/>
              </a:lnSpc>
              <a:spcBef>
                <a:spcPts val="0"/>
              </a:spcBef>
              <a:spcAft>
                <a:spcPts val="0"/>
              </a:spcAft>
              <a:buFontTx/>
              <a:buNone/>
            </a:pPr>
            <a:r>
              <a:rPr lang="ar-SA" altLang="ko-KR" sz="1650" b="1" i="1">
                <a:solidFill>
                  <a:srgbClr val="000000"/>
                </a:solidFill>
                <a:latin typeface="NanumGothic" charset="0"/>
                <a:ea typeface="NanumGothic" charset="0"/>
                <a:cs typeface="NanumGothic" charset="0"/>
              </a:rPr>
              <a:t>شاخص پنجم: مقایسه امکاناتی که در سرویس</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های بهداشتی معلمان وجود دارد، نسبت به امکانات موجود در سرویس</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های بهداشتی دانش</a:t>
            </a:r>
            <a:r>
              <a:rPr lang="en-US" altLang="ko-KR" sz="1650" b="1" i="1">
                <a:solidFill>
                  <a:srgbClr val="000000"/>
                </a:solidFill>
                <a:latin typeface="NanumGothic" charset="0"/>
                <a:ea typeface="NanumGothic" charset="0"/>
              </a:rPr>
              <a:t>‌</a:t>
            </a:r>
            <a:r>
              <a:rPr lang="ar-SA" altLang="ko-KR" sz="1650" b="1" i="1">
                <a:solidFill>
                  <a:srgbClr val="000000"/>
                </a:solidFill>
                <a:latin typeface="NanumGothic" charset="0"/>
                <a:ea typeface="NanumGothic" charset="0"/>
                <a:cs typeface="NanumGothic" charset="0"/>
              </a:rPr>
              <a:t>آموزان. </a:t>
            </a:r>
            <a:endParaRPr lang="ko-KR" altLang="en-US" sz="1650" b="1" i="1">
              <a:solidFill>
                <a:srgbClr val="000000"/>
              </a:solidFill>
              <a:latin typeface="NanumGothic" charset="0"/>
              <a:ea typeface="NanumGothic" charset="0"/>
              <a:cs typeface="NanumGothic" charset="0"/>
            </a:endParaRPr>
          </a:p>
        </p:txBody>
      </p:sp>
      <p:sp>
        <p:nvSpPr>
          <p:cNvPr id="4" name="Rectangle 3"/>
          <p:cNvSpPr>
            <a:spLocks/>
          </p:cNvSpPr>
          <p:nvPr/>
        </p:nvSpPr>
        <p:spPr>
          <a:xfrm>
            <a:off x="7212330" y="1254760"/>
            <a:ext cx="3654425" cy="1309370"/>
          </a:xfrm>
          <a:prstGeom prst="rect">
            <a:avLst/>
          </a:prstGeom>
          <a:solidFill>
            <a:srgbClr val="DBB0FC"/>
          </a:solidFill>
        </p:spPr>
        <p:style>
          <a:lnRef idx="2">
            <a:schemeClr val="accent1">
              <a:shade val="50000"/>
            </a:schemeClr>
          </a:lnRef>
          <a:fillRef idx="1">
            <a:schemeClr val="accent1"/>
          </a:fillRef>
          <a:effectRef idx="0">
            <a:schemeClr val="accent1"/>
          </a:effectRef>
          <a:fontRef idx="minor">
            <a:schemeClr val="lt1"/>
          </a:fontRef>
        </p:style>
        <p:txBody>
          <a:bodyPr vert="horz" wrap="square" lIns="45720" tIns="22860" rIns="45720" bIns="22860" anchor="ctr">
            <a:noAutofit/>
          </a:bodyPr>
          <a:lstStyle>
            <a:defPPr>
              <a:defRPr lang="en-US"/>
            </a:defPPr>
            <a:lvl1pPr marL="0" algn="l" defTabSz="914217" rtl="0" eaLnBrk="1" latinLnBrk="0" hangingPunct="1">
              <a:defRPr sz="1800" kern="1200">
                <a:solidFill>
                  <a:schemeClr val="tx1"/>
                </a:solidFill>
                <a:latin typeface="+mn-lt"/>
                <a:ea typeface="+mn-ea"/>
                <a:cs typeface="+mn-cs"/>
              </a:defRPr>
            </a:lvl1pPr>
            <a:lvl2pPr marL="457109" algn="l" defTabSz="914217" rtl="0" eaLnBrk="1" latinLnBrk="0" hangingPunct="1">
              <a:defRPr sz="1800" kern="1200">
                <a:solidFill>
                  <a:schemeClr val="tx1"/>
                </a:solidFill>
                <a:latin typeface="+mn-lt"/>
                <a:ea typeface="+mn-ea"/>
                <a:cs typeface="+mn-cs"/>
              </a:defRPr>
            </a:lvl2pPr>
            <a:lvl3pPr marL="914217" algn="l" defTabSz="914217" rtl="0" eaLnBrk="1" latinLnBrk="0" hangingPunct="1">
              <a:defRPr sz="1800" kern="1200">
                <a:solidFill>
                  <a:schemeClr val="tx1"/>
                </a:solidFill>
                <a:latin typeface="+mn-lt"/>
                <a:ea typeface="+mn-ea"/>
                <a:cs typeface="+mn-cs"/>
              </a:defRPr>
            </a:lvl3pPr>
            <a:lvl4pPr marL="1371326" algn="l" defTabSz="914217" rtl="0" eaLnBrk="1" latinLnBrk="0" hangingPunct="1">
              <a:defRPr sz="1800" kern="1200">
                <a:solidFill>
                  <a:schemeClr val="tx1"/>
                </a:solidFill>
                <a:latin typeface="+mn-lt"/>
                <a:ea typeface="+mn-ea"/>
                <a:cs typeface="+mn-cs"/>
              </a:defRPr>
            </a:lvl4pPr>
            <a:lvl5pPr marL="1828434" algn="l" defTabSz="914217" rtl="0" eaLnBrk="1" latinLnBrk="0" hangingPunct="1">
              <a:defRPr sz="1800" kern="1200">
                <a:solidFill>
                  <a:schemeClr val="tx1"/>
                </a:solidFill>
                <a:latin typeface="+mn-lt"/>
                <a:ea typeface="+mn-ea"/>
                <a:cs typeface="+mn-cs"/>
              </a:defRPr>
            </a:lvl5pPr>
            <a:lvl6pPr marL="2285543" algn="l" defTabSz="914217" rtl="0" eaLnBrk="1" latinLnBrk="0" hangingPunct="1">
              <a:defRPr sz="1800" kern="1200">
                <a:solidFill>
                  <a:schemeClr val="tx1"/>
                </a:solidFill>
                <a:latin typeface="+mn-lt"/>
                <a:ea typeface="+mn-ea"/>
                <a:cs typeface="+mn-cs"/>
              </a:defRPr>
            </a:lvl6pPr>
            <a:lvl7pPr marL="2742652" algn="l" defTabSz="914217" rtl="0" eaLnBrk="1" latinLnBrk="0" hangingPunct="1">
              <a:defRPr sz="1800" kern="1200">
                <a:solidFill>
                  <a:schemeClr val="tx1"/>
                </a:solidFill>
                <a:latin typeface="+mn-lt"/>
                <a:ea typeface="+mn-ea"/>
                <a:cs typeface="+mn-cs"/>
              </a:defRPr>
            </a:lvl7pPr>
            <a:lvl8pPr marL="3199760" algn="l" defTabSz="914217" rtl="0" eaLnBrk="1" latinLnBrk="0" hangingPunct="1">
              <a:defRPr sz="1800" kern="1200">
                <a:solidFill>
                  <a:schemeClr val="tx1"/>
                </a:solidFill>
                <a:latin typeface="+mn-lt"/>
                <a:ea typeface="+mn-ea"/>
                <a:cs typeface="+mn-cs"/>
              </a:defRPr>
            </a:lvl8pPr>
            <a:lvl9pPr marL="3656869" algn="l" defTabSz="914217" rtl="0" eaLnBrk="1" latinLnBrk="0" hangingPunct="1">
              <a:defRPr sz="1800" kern="1200">
                <a:solidFill>
                  <a:schemeClr val="tx1"/>
                </a:solidFill>
                <a:latin typeface="+mn-lt"/>
                <a:ea typeface="+mn-ea"/>
                <a:cs typeface="+mn-cs"/>
              </a:defRPr>
            </a:lvl9pPr>
          </a:lstStyle>
          <a:p>
            <a:pPr marL="0" indent="0" algn="ctr" defTabSz="914083" rtl="1" eaLnBrk="1" latinLnBrk="0" hangingPunct="1">
              <a:lnSpc>
                <a:spcPct val="100000"/>
              </a:lnSpc>
              <a:spcBef>
                <a:spcPts val="0"/>
              </a:spcBef>
              <a:spcAft>
                <a:spcPts val="0"/>
              </a:spcAft>
              <a:buFontTx/>
              <a:buNone/>
            </a:pPr>
            <a:r>
              <a:rPr lang="ar-SA" altLang="ko-KR" sz="3400">
                <a:solidFill>
                  <a:srgbClr val="000000"/>
                </a:solidFill>
                <a:latin typeface="NanumGothic" charset="0"/>
                <a:ea typeface="NanumGothic" charset="0"/>
                <a:cs typeface="NanumGothic" charset="0"/>
              </a:rPr>
              <a:t>ظرفیت دموکراسی </a:t>
            </a:r>
            <a:endParaRPr lang="ko-KR" altLang="en-US" sz="3400">
              <a:solidFill>
                <a:srgbClr val="000000"/>
              </a:solidFill>
              <a:latin typeface="NanumGothic" charset="0"/>
              <a:ea typeface="NanumGothic" charset="0"/>
              <a:cs typeface="NanumGothic" charset="0"/>
            </a:endParaRPr>
          </a:p>
        </p:txBody>
      </p:sp>
    </p:spTree>
    <p:extLst>
      <p:ext uri="{BB962C8B-B14F-4D97-AF65-F5344CB8AC3E}">
        <p14:creationId xmlns:p14="http://schemas.microsoft.com/office/powerpoint/2010/main" val="1954698567"/>
      </p:ext>
    </p:extLst>
  </p:cSld>
  <p:clrMapOvr>
    <a:masterClrMapping/>
  </p:clrMapOvr>
  <p:transition advClick="0"/>
</p:sld>
</file>

<file path=ppt/theme/theme1.xml><?xml version="1.0" encoding="utf-8"?>
<a:theme xmlns:a="http://schemas.openxmlformats.org/drawingml/2006/main" name="وجه">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طرح زمینه Office">
  <a:themeElements>
    <a:clrScheme name="دفتر کا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دفتر کا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دفتر کا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صفحه گسترده</PresentationFormat>
  <Slides>11</Slides>
  <Notes>1</Notes>
  <HiddenSlides>0</HiddenSlides>
  <ScaleCrop>false</ScaleCrop>
  <HeadingPairs>
    <vt:vector size="4" baseType="variant">
      <vt:variant>
        <vt:lpstr>طرح زمینه</vt:lpstr>
      </vt:variant>
      <vt:variant>
        <vt:i4>1</vt:i4>
      </vt:variant>
      <vt:variant>
        <vt:lpstr>عنوان های اسلاید</vt:lpstr>
      </vt:variant>
      <vt:variant>
        <vt:i4>11</vt:i4>
      </vt:variant>
    </vt:vector>
  </HeadingPairs>
  <TitlesOfParts>
    <vt:vector size="12" baseType="lpstr">
      <vt:lpstr>وجه</vt:lpstr>
      <vt:lpstr>به نام خدا</vt:lpstr>
      <vt:lpstr>ابتدای باچندمثال بحث راشروع میکنیم:</vt:lpstr>
      <vt:lpstr>ارائه PowerPoint</vt:lpstr>
      <vt:lpstr>ارائه PowerPoint</vt:lpstr>
      <vt:lpstr>ارائه PowerPoint</vt:lpstr>
      <vt:lpstr>ارائه PowerPoint</vt:lpstr>
      <vt:lpstr>ارائه PowerPoint</vt:lpstr>
      <vt:lpstr>ارائه PowerPoint</vt:lpstr>
      <vt:lpstr>ارائه PowerPoint</vt:lpstr>
      <vt:lpstr>ارائه PowerPoint</vt:lpstr>
      <vt:lpstr>ارائه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خدا</dc:title>
  <dc:creator>989907960168</dc:creator>
  <cp:lastModifiedBy>989907960168</cp:lastModifiedBy>
  <cp:revision>11</cp:revision>
  <dcterms:created xsi:type="dcterms:W3CDTF">2021-05-09T07:33:47Z</dcterms:created>
  <dcterms:modified xsi:type="dcterms:W3CDTF">2021-05-09T07:44:15Z</dcterms:modified>
</cp:coreProperties>
</file>