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48"/>
      </p:cViewPr>
      <p:guideLst/>
    </p:cSldViewPr>
  </p:notesViewPr>
  <p:gridSpacing cx="1440000" cy="144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95BA-7ABD-45D4-B691-9F58B13542F8}" type="datetimeFigureOut">
              <a:rPr lang="en-US" smtClean="0"/>
              <a:t>11/6/2021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308A-A8B4-43FF-8C57-7C15CEEAA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14A6-BAC8-4A71-919C-314181CF34EF}" type="datetimeFigureOut">
              <a:rPr lang="en-US" smtClean="0"/>
              <a:t>11/6/2021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9892-4FA8-4E47-8751-DA9332AF5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n-US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anchor="t"/>
          <a:lstStyle/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>
            <a:normAutofit/>
          </a:bodyPr>
          <a:lstStyle>
            <a:lvl1pPr>
              <a:defRPr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9" name="Date Placeholder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5" name="Slide Number Placeholder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2/3/20XX</a:t>
            </a:r>
            <a:endParaRPr lang="en-US" spc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  <a:endParaRPr lang="en-US" spc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p:hf hdr="0"/>
  <p:txStyles>
    <p:titleStyle>
      <a:lvl1pPr algn="l" defTabSz="914400" rtl="1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r" defTabSz="914400" rtl="1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r" defTabSz="914400" rtl="1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r" defTabSz="914400" rtl="1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r" defTabSz="914400" rtl="1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7" Type="http://schemas.openxmlformats.org/officeDocument/2006/relationships/image" Target="../media/image46.tmp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tmp"/><Relationship Id="rId5" Type="http://schemas.openxmlformats.org/officeDocument/2006/relationships/image" Target="../media/image44.jfif"/><Relationship Id="rId4" Type="http://schemas.openxmlformats.org/officeDocument/2006/relationships/image" Target="../media/image3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mp"/><Relationship Id="rId3" Type="http://schemas.openxmlformats.org/officeDocument/2006/relationships/image" Target="../media/image51.jfif"/><Relationship Id="rId7" Type="http://schemas.openxmlformats.org/officeDocument/2006/relationships/image" Target="../media/image54.tmp"/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tmp"/><Relationship Id="rId5" Type="http://schemas.openxmlformats.org/officeDocument/2006/relationships/image" Target="../media/image16.jfif"/><Relationship Id="rId10" Type="http://schemas.openxmlformats.org/officeDocument/2006/relationships/image" Target="../media/image57.tmp"/><Relationship Id="rId4" Type="http://schemas.openxmlformats.org/officeDocument/2006/relationships/image" Target="../media/image52.png"/><Relationship Id="rId9" Type="http://schemas.openxmlformats.org/officeDocument/2006/relationships/image" Target="../media/image5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8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fif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tm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fif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9F33317-5451-4086-ADF5-648E21E67B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993" b="24993"/>
          <a:stretch>
            <a:fillRect/>
          </a:stretch>
        </p:blipFill>
        <p:spPr>
          <a:xfrm>
            <a:off x="3048" y="0"/>
            <a:ext cx="12188952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4EDB76-3D06-4772-9516-C0393E7EB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68365-7E5C-4187-91E9-9A125024F0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7891" y="3556415"/>
            <a:ext cx="3880359" cy="2213322"/>
          </a:xfrm>
        </p:spPr>
        <p:txBody>
          <a:bodyPr>
            <a:normAutofit/>
          </a:bodyPr>
          <a:lstStyle/>
          <a:p>
            <a:r>
              <a:rPr lang="fa-IR" sz="2000" dirty="0">
                <a:cs typeface="2  Titr" panose="00000700000000000000" pitchFamily="2" charset="-78"/>
              </a:rPr>
              <a:t>استادسیدمحمدمستولی زاده</a:t>
            </a:r>
          </a:p>
          <a:p>
            <a:r>
              <a:rPr lang="fa-IR" sz="2000" dirty="0">
                <a:cs typeface="2  Titr" panose="00000700000000000000" pitchFamily="2" charset="-78"/>
              </a:rPr>
              <a:t>مهری میرزایی</a:t>
            </a:r>
          </a:p>
          <a:p>
            <a:r>
              <a:rPr lang="fa-IR" sz="2000" dirty="0">
                <a:cs typeface="2  Titr" panose="00000700000000000000" pitchFamily="2" charset="-78"/>
              </a:rPr>
              <a:t>محمدجوادمحمدی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42EB9-5CB9-4C77-8799-386DC8F8A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32" y="2596562"/>
            <a:ext cx="3533239" cy="477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FEF532-2B2B-4D05-BF0E-A0D1BFA27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394" y="3026341"/>
            <a:ext cx="2434800" cy="4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9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8D2659-98AB-41DE-9779-613E53D9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F3EB56E-1518-4B1E-9ABB-4293EF51B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6E89-4DD6-4484-ABD5-45B6228B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54AF88-3918-4585-BEFF-BFFC156F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D6586-B7F6-401A-B7E3-533F1ABA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9871081-4F4D-4D96-A4D9-737AAF24D3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5000" b="25000"/>
          <a:stretch>
            <a:fillRect/>
          </a:stretch>
        </p:blipFill>
        <p:spPr/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BAE8D2-D100-4EA9-BFDD-93852CCE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08" y="565577"/>
            <a:ext cx="8232342" cy="5726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900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B9487E5-FF83-4AB3-ADC1-A4C4CF2656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1250" b="3125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2D2088-DF67-483F-B87A-3F5FAE1D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E3241A2-AA30-4B98-800C-B4C422518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ECCF21-3B7E-4030-86DC-0208886A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B80E6-B15E-4F5A-81B5-B77D04A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26A933-78F9-4249-8CA2-582E7427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846" y="3726979"/>
            <a:ext cx="4415264" cy="1777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B25F41-70D3-4130-8159-42B4ACCA1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55" y="281245"/>
            <a:ext cx="7327991" cy="214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57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01BC-9F3B-44F6-970D-76967B426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68C21-E636-4612-BD5A-BC404B9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2C2C168-61A3-461B-8D6C-BB8CA0084B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174" b="18174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AF08AB9-C736-49CF-8C25-D2E4E77A27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4149" b="14149"/>
          <a:stretch>
            <a:fillRect/>
          </a:stretch>
        </p:blipFill>
        <p:spPr/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57E5F3E-84C8-4C81-AF15-FABC60AF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2F42A0-C4F3-4F99-A22A-68243296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A01F237-B009-4A14-B950-D39509903A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6743" r="6743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5C2B2B02-AAE7-433E-8C8F-3060361471A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9767" b="9767"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4B09CE-6ACB-418A-80D4-028A09248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36"/>
            <a:ext cx="6504039" cy="124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B4A761-CD22-462A-90B6-46DC4C469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0" y="1674429"/>
            <a:ext cx="6008111" cy="440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84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08586-5B45-42BB-BBAE-92D0C03E5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7C548EC-BB6A-45E5-9586-34DCBCFBC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794BA63-007D-43DA-B8FF-BD13AB3116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946" r="14946"/>
          <a:stretch>
            <a:fillRect/>
          </a:stretch>
        </p:blipFill>
        <p:spPr/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06D0CE-3496-4586-8CE7-84063B27F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74" y="501445"/>
            <a:ext cx="3812471" cy="6356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1D5A61-1ED0-4133-84A3-930A06957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39" y="103239"/>
            <a:ext cx="1917290" cy="25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979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8FAC-31BB-4E27-85D1-9D7C563B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D203D-ED98-4E85-BA2D-425F8436F9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CB212-8199-4A9B-8B85-813D3EE6B3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3F4823EF-4228-438A-9674-162D2683BF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2861" b="1286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99FD1F-EFB1-485D-B5A5-618E79B374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fa-I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F512B6-8FA7-46BF-AF67-11D8546AD0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ED3AFA98-5215-4E21-9886-C478667B310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6162" b="6162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CE5002-2CEB-479F-AC10-026BBCD5C0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fa-I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C430E3-CA62-44B7-99D2-4860E7EE6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428A227-188C-4798-91F8-0030DC25220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81" r="81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BAFAE4-BD31-4440-9D72-21C1341368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endParaRPr lang="fa-IR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F1509CD-3788-4867-B56B-C5BB9E1F7D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F4E9FF5-9BE2-486E-9322-417B37A3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F121525-A214-427F-9A52-F3D2841B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65BDBE0-BB6D-4F32-A0DD-D004BE84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14</a:t>
            </a:fld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ECF849D-2644-4D99-A927-6BD6227742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4655" b="14655"/>
          <a:stretch>
            <a:fillRect/>
          </a:stretch>
        </p:blipFill>
        <p:spPr/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79DB3F-23FD-4B36-9A35-B4D395B13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382" y="4740053"/>
            <a:ext cx="3324689" cy="1867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704F76-AD0F-44E5-A5A3-80F29FEC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09" y="4837788"/>
            <a:ext cx="3181794" cy="1862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4A2E79-F0C1-47A9-B6A0-380F6A022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1591" y="4764900"/>
            <a:ext cx="3191320" cy="1862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9637B4-AB48-44FF-8A87-094A2529E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191" y="80104"/>
            <a:ext cx="2853032" cy="203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126136-83AA-48AC-BDA0-5CED94294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694" y="80103"/>
            <a:ext cx="2853032" cy="2032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85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FE19E2E-03B3-4C84-9D4E-0A7C7D74A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67" r="55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BB88A3-E63A-42C4-8CC2-57ECBBCDB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آمارهای اقتصادی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40BEB-7EA2-404F-92DE-B378EF6E80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250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56DE-B830-4B8B-B8B0-296B1716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DFD8B-6366-4492-9CDD-16062D94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3C2D8-E27E-4329-921E-0A0AD212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57BE4-F39A-46CE-9A88-6492B21A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38834-5BE3-4DDB-8F3B-8ABDE558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D514-E978-4B9B-8AFD-22104220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D0A2A-80C1-40A8-AF2F-4B9B3CA5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692-0949-4764-9CAB-663534C7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EEA09-537B-44E3-B7B1-612CCDD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C32CF-1E74-4E3F-A700-39A76F9E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7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8E75-1855-47CB-8922-022FF332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D2EC9-C531-4B51-874C-2D7675A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10AF6-3DC5-4AEB-AD81-02CA616E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35689-2B9C-412A-9114-5D236F09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E6EAA-281D-4EA4-98AD-F578AE16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7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5017-28B1-41B4-BEAD-6714A3A5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69C10-2B82-4FEE-A21B-8AF68DD1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F5D70-917E-4B8E-841A-9858D5E8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C61B1-C901-4D08-A518-80077DB9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2F470-676A-40D3-ACF2-E8C62AB1B919}"/>
              </a:ext>
            </a:extLst>
          </p:cNvPr>
          <p:cNvSpPr/>
          <p:nvPr/>
        </p:nvSpPr>
        <p:spPr>
          <a:xfrm>
            <a:off x="7065818" y="442220"/>
            <a:ext cx="2479964" cy="54145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 descr="مشخصات - قیمت و خرید بسته طلایی نمکی پسته رفسنجان (پکیج چهار رقم ممتاز پسته  شور شده زعفرانی) | پسته رفسنجان">
            <a:extLst>
              <a:ext uri="{FF2B5EF4-FFF2-40B4-BE49-F238E27FC236}">
                <a16:creationId xmlns:a16="http://schemas.microsoft.com/office/drawing/2014/main" id="{DB399F03-B647-4B58-AF98-38E12806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6E2FC3-BAAB-4CF9-9CA3-15E62569A41D}"/>
              </a:ext>
            </a:extLst>
          </p:cNvPr>
          <p:cNvSpPr/>
          <p:nvPr/>
        </p:nvSpPr>
        <p:spPr>
          <a:xfrm>
            <a:off x="554182" y="228600"/>
            <a:ext cx="3144982" cy="755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درامد صادرات پسته درسال99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1C2151-D096-4C34-83FE-0333C333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096" y="40312"/>
            <a:ext cx="7068773" cy="134526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76C7AB9C-CCD4-4D16-9ED2-8A0AF05C2CD4}"/>
              </a:ext>
            </a:extLst>
          </p:cNvPr>
          <p:cNvSpPr/>
          <p:nvPr/>
        </p:nvSpPr>
        <p:spPr>
          <a:xfrm>
            <a:off x="3958399" y="332509"/>
            <a:ext cx="890692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328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109F95-3478-41C6-A4AD-5E9CE30D0B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7035" b="1703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7A1FC1-3ED0-44FE-9D3D-8E2FCDCFA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01ED18-D6F0-4338-B01A-37B9E47AA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0EA22-FED1-4766-851F-10BDCA45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34" y="53076"/>
            <a:ext cx="4364677" cy="2972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77FD55-461C-4D4C-B3B7-CDD2035C9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34" y="3022675"/>
            <a:ext cx="4364676" cy="37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8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7B91-0DC2-47BA-97C0-1886A41F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919B0-53E6-4EF2-AB39-6DAE1182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8E7ED-27F5-48AE-A21E-6158F60A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A280-E41C-437D-8AB3-1E4019C2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8312A-D429-4183-AF76-71247DE9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30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1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4178-9A93-4309-8260-71F2BB6B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BE159-EF8A-4C7E-B55F-E409B6EB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1A9BF-4171-422C-BD2A-232CA3BF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BB777-AFBA-48A2-9A1E-23A91309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CE65D-64B0-4193-9B5A-0111F256D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ED02-9E70-4B8E-9CF2-B853ABFF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4B644-4F96-47AD-95D8-BB76C3D8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55E5-4BB8-40E7-A61B-00179F43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75E26-2DAC-4FA4-9DA2-F6F07E17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05FC1-69F3-4D3E-8A3F-E90D4B1D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52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F1E80-04CB-409D-800C-38FCDBE7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52276"/>
            <a:ext cx="6504781" cy="433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5AB4DA-833B-46AE-BA79-AF24DEA6A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81" y="2452276"/>
            <a:ext cx="5687219" cy="4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8BAC-DA47-4DB7-9514-9D90B2DC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0A794-FFDA-4722-B15B-1035620B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AF9B6-096E-4E27-BB4D-7AA78152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46D1-E630-464B-BEDE-15A1266F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C4D68-A83E-434E-A18B-E33E3D1D4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23"/>
            <a:ext cx="12192000" cy="68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4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C4FE-C4B6-495B-8509-E6F52839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1E4D9-E433-48C3-9171-A7472082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31CA1-B041-4A76-B4BF-6922A26D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1B68-E990-4466-8E35-BD89CB5B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E2556-BBEA-48F9-8D01-EFFF32AE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0D8D-4E83-439D-A122-BBE03562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C49E67D-97CF-49A4-B39D-5EFB0C72F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18" y="230187"/>
            <a:ext cx="4965060" cy="6067092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4112D0E-32C7-4C5D-994F-F25C80ABC8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553" b="10553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B9A5E88-1386-4E45-8AA1-01B7C330CA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0014" b="20014"/>
          <a:stretch>
            <a:fillRect/>
          </a:stretch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78949-E47C-4A16-B507-11E0C3E1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06AC52-4B50-4FBF-8C05-1BA9B772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DB63BF-4ABE-48A3-B323-A851D6B9C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538" y="6306088"/>
            <a:ext cx="1771040" cy="3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7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11B8-B9E8-45F9-90EC-A6F5D5ED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93230-5851-452B-BA45-0253B7C1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2EEF18-D08B-4F12-9E6E-C9ED620F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94C0A-3E8E-4F3B-93FA-43B83882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0CD7065-2D3C-4539-93FF-ADF24EB45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59" y="442913"/>
            <a:ext cx="8403369" cy="26276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AE36A5-FCDE-47FE-9785-EFF095CE2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88" y="380575"/>
            <a:ext cx="3972479" cy="3048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1F88D2-9B36-4F69-A7ED-E7ACDBF22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399" y="3429000"/>
            <a:ext cx="3972479" cy="1971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F27B114-EF95-4EA0-A976-A0FC5D2771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42125" b="42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864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C1C7-C4BD-43E3-9AA7-83B7837B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98102DA3-179D-4C6B-8B96-16BA0BB6B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891" y="3212093"/>
            <a:ext cx="5186948" cy="2631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4C5D23-50A4-4878-97DD-384495E0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2C7D778-2C1A-431C-87CA-0C62F34957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731" b="17731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91883CB-2286-4343-8119-690A4C7342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8600" b="18600"/>
          <a:stretch>
            <a:fillRect/>
          </a:stretch>
        </p:blipFill>
        <p:spPr/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057DDC-FD37-420B-BE8D-C61C03A96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535" y="331986"/>
            <a:ext cx="7080079" cy="2327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2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B3D6-AE46-4AE7-A683-FB142B95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A3CB9CE-893B-4B6D-8D1D-12DA3CE184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559" r="23559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7D2FED5-3050-43CC-9256-BA8BDAAAEF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63726-AE33-4687-AC6E-76A6A64D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67D65A-9B3F-4876-ADE9-8FF6A4A1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616067-F36F-4AC1-A6B8-F2BB5B00D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272" y="3380436"/>
            <a:ext cx="3248478" cy="2953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6A4157-EF95-4F09-B366-52B6C166F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474" y="3190395"/>
            <a:ext cx="3162741" cy="3439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B550E1-CF09-4058-A68A-0512C4BD5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86" y="3429000"/>
            <a:ext cx="3267531" cy="2904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363CFF3-C691-4677-88E5-DD1E7BE1F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233444" y="376112"/>
            <a:ext cx="7340048" cy="24005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589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584BB5F-FC3E-4382-B816-1CF8657679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305" b="1430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6B795A-E9B5-443A-AAC6-9A850100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24712" y="1787489"/>
            <a:ext cx="8770571" cy="22852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7779A-1315-4ECC-9DD1-B9B25DCC1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B2F4E36-C80C-4E41-A66C-C8DFC34B30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3506" y="4541635"/>
            <a:ext cx="7128113" cy="20860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4F1793-4D18-4BDC-8AB4-4960F9F65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111FED6-F716-4BCA-9DCC-5E3EA863C7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958399" y="116834"/>
            <a:ext cx="3343220" cy="4134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9E3DC-EED1-41CE-AECD-F58A7A97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7F38BFC-6AF3-412A-B8CF-9AEB749FF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842F7C-3262-44EC-808D-F2400F88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82463D-8003-4A54-A522-8171BEFC2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9" y="116834"/>
            <a:ext cx="3630957" cy="4134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053C8B-E4E1-43C0-9866-7710DD96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105" y="2334705"/>
            <a:ext cx="2756241" cy="4134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683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F47C-DABA-4E4A-9C7C-B37A8E8D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1AF8E9E-BB83-4438-842C-13B020566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125" y="2073619"/>
            <a:ext cx="6504725" cy="3709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3A07C-01B8-496B-BC20-D077BF18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0570D33-07DA-41BB-99C6-AFBE86D336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4736" b="44736"/>
          <a:stretch>
            <a:fillRect/>
          </a:stretch>
        </p:blipFill>
        <p:spPr/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99E153-2EDC-4BD6-BF57-C7752F296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87" y="1931957"/>
            <a:ext cx="3248478" cy="4242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ECC8E-EB30-46CB-98EE-A71BB1C57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39" y="442220"/>
            <a:ext cx="3238952" cy="4483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46CCC7-4AA3-406F-818D-04052B322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622" y="4926043"/>
            <a:ext cx="1181265" cy="2095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3079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A183-23A1-47F8-8065-0DC79ABB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1237E17-0E9F-4AFF-B468-3E633B222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878" b="687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F634D0A-A17D-4A77-8806-D7274D7926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3646" b="13646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73BDC53-0D7C-49B1-9996-F61DA92096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2412" b="22412"/>
          <a:stretch>
            <a:fillRect/>
          </a:stretch>
        </p:blipFill>
        <p:spPr/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E5C4A1E-2E3A-47BA-91DF-68EE69510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25521" y="228600"/>
            <a:ext cx="5618162" cy="3955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5046DF-67A1-4776-85A5-BD4C0D78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D6B2F-3170-4AC2-A4D1-F8594B1A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21CF61-EF30-4F98-845C-C8FF68957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5555">
            <a:off x="7260803" y="4194107"/>
            <a:ext cx="3296110" cy="24768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57010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Sketchlines design</Template>
  <TotalTime>224</TotalTime>
  <Words>88</Words>
  <Application>Microsoft Office PowerPoint</Application>
  <PresentationFormat>Widescreen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Meiryo</vt:lpstr>
      <vt:lpstr>Arial</vt:lpstr>
      <vt:lpstr>Calibri</vt:lpstr>
      <vt:lpstr>Corbel</vt:lpstr>
      <vt:lpstr>SketchLinesVTI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آمارهای اقتصادی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mehri mirzaei</dc:creator>
  <cp:lastModifiedBy>mehri mirzaei</cp:lastModifiedBy>
  <cp:revision>10</cp:revision>
  <dcterms:created xsi:type="dcterms:W3CDTF">2021-10-28T08:58:08Z</dcterms:created>
  <dcterms:modified xsi:type="dcterms:W3CDTF">2021-11-06T10:37:06Z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