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4"/>
  </p:sldMasterIdLst>
  <p:sldIdLst>
    <p:sldId id="349" r:id="rId5"/>
    <p:sldId id="266" r:id="rId6"/>
    <p:sldId id="348" r:id="rId7"/>
    <p:sldId id="285" r:id="rId8"/>
    <p:sldId id="333" r:id="rId9"/>
    <p:sldId id="342" r:id="rId10"/>
    <p:sldId id="350" r:id="rId11"/>
    <p:sldId id="351" r:id="rId12"/>
    <p:sldId id="269" r:id="rId13"/>
    <p:sldId id="268" r:id="rId14"/>
    <p:sldId id="352" r:id="rId15"/>
    <p:sldId id="353" r:id="rId16"/>
    <p:sldId id="354" r:id="rId17"/>
    <p:sldId id="346" r:id="rId18"/>
    <p:sldId id="355" r:id="rId19"/>
    <p:sldId id="34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34" autoAdjust="0"/>
  </p:normalViewPr>
  <p:slideViewPr>
    <p:cSldViewPr snapToGrid="0">
      <p:cViewPr varScale="1">
        <p:scale>
          <a:sx n="111" d="100"/>
          <a:sy n="111" d="100"/>
        </p:scale>
        <p:origin x="5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0B14E-AEA6-48D3-A387-ED4A3A3BF840}" type="doc">
      <dgm:prSet loTypeId="urn:microsoft.com/office/officeart/2005/8/layout/hProcess11" loCatId="icon" qsTypeId="urn:microsoft.com/office/officeart/2005/8/quickstyle/simple1" qsCatId="simple" csTypeId="urn:microsoft.com/office/officeart/2005/8/colors/colorful1" csCatId="colorful" phldr="1"/>
      <dgm:spPr/>
      <dgm:t>
        <a:bodyPr/>
        <a:lstStyle/>
        <a:p>
          <a:endParaRPr lang="en-US"/>
        </a:p>
      </dgm:t>
    </dgm:pt>
    <dgm:pt modelId="{AACEAFD5-63CF-4AFC-B46F-BE086C5D447C}">
      <dgm:prSet phldrT="[Text]" custT="1"/>
      <dgm:spPr/>
      <dgm:t>
        <a:bodyPr/>
        <a:lstStyle/>
        <a:p>
          <a:pPr algn="ctr">
            <a:lnSpc>
              <a:spcPct val="100000"/>
            </a:lnSpc>
          </a:pPr>
          <a:r>
            <a:rPr lang="fa-IR" sz="2000" b="1" dirty="0">
              <a:solidFill>
                <a:schemeClr val="tx1">
                  <a:lumMod val="75000"/>
                  <a:lumOff val="25000"/>
                </a:schemeClr>
              </a:solidFill>
              <a:effectLst/>
              <a:latin typeface="+mj-lt"/>
            </a:rPr>
            <a:t>معادل</a:t>
          </a:r>
          <a:endParaRPr lang="en-US" sz="2000" b="1" dirty="0">
            <a:solidFill>
              <a:schemeClr val="tx1">
                <a:lumMod val="75000"/>
                <a:lumOff val="25000"/>
              </a:schemeClr>
            </a:solidFill>
            <a:effectLst/>
            <a:latin typeface="+mj-lt"/>
          </a:endParaRPr>
        </a:p>
      </dgm:t>
    </dgm:pt>
    <dgm:pt modelId="{7A0BD8EC-BB4A-4912-A54E-6F39B681264E}" type="parTrans" cxnId="{AE101ABC-7EA3-4444-A576-8AB15A371C84}">
      <dgm:prSet/>
      <dgm:spPr/>
      <dgm:t>
        <a:bodyPr/>
        <a:lstStyle/>
        <a:p>
          <a:pPr>
            <a:lnSpc>
              <a:spcPct val="100000"/>
            </a:lnSpc>
          </a:pPr>
          <a:endParaRPr lang="en-US" sz="1800" b="0">
            <a:solidFill>
              <a:schemeClr val="tx1">
                <a:lumMod val="75000"/>
                <a:lumOff val="25000"/>
              </a:schemeClr>
            </a:solidFill>
            <a:effectLst/>
          </a:endParaRPr>
        </a:p>
      </dgm:t>
    </dgm:pt>
    <dgm:pt modelId="{7A8D4B4D-06E9-4958-810D-A6226B6AC588}" type="sibTrans" cxnId="{AE101ABC-7EA3-4444-A576-8AB15A371C84}">
      <dgm:prSet/>
      <dgm:spPr/>
      <dgm:t>
        <a:bodyPr/>
        <a:lstStyle/>
        <a:p>
          <a:pPr>
            <a:lnSpc>
              <a:spcPct val="100000"/>
            </a:lnSpc>
          </a:pPr>
          <a:endParaRPr lang="en-US" sz="1800" b="0">
            <a:solidFill>
              <a:schemeClr val="tx1">
                <a:lumMod val="75000"/>
                <a:lumOff val="25000"/>
              </a:schemeClr>
            </a:solidFill>
            <a:effectLst/>
          </a:endParaRPr>
        </a:p>
      </dgm:t>
    </dgm:pt>
    <dgm:pt modelId="{349299C9-846E-4827-813A-349CCCE20782}">
      <dgm:prSet phldrT="[Text]" custT="1"/>
      <dgm:spPr/>
      <dgm:t>
        <a:bodyPr lIns="108000" tIns="432000" rIns="288000" anchor="t" anchorCtr="0"/>
        <a:lstStyle/>
        <a:p>
          <a:pPr marL="0" lvl="0" indent="0" algn="ctr" defTabSz="533400">
            <a:lnSpc>
              <a:spcPct val="100000"/>
            </a:lnSpc>
            <a:spcBef>
              <a:spcPct val="0"/>
            </a:spcBef>
            <a:spcAft>
              <a:spcPts val="0"/>
            </a:spcAft>
            <a:buNone/>
          </a:pPr>
          <a:r>
            <a:rPr lang="fa-IR" sz="1600" b="0" kern="1200" dirty="0">
              <a:solidFill>
                <a:schemeClr val="tx1">
                  <a:lumMod val="75000"/>
                  <a:lumOff val="25000"/>
                </a:schemeClr>
              </a:solidFill>
              <a:effectLst/>
              <a:latin typeface="+mn-lt"/>
              <a:ea typeface="+mn-ea"/>
              <a:cs typeface="+mn-cs"/>
            </a:rPr>
            <a:t>3800 بار ساخت سریال مختارنامه</a:t>
          </a:r>
          <a:endParaRPr lang="en-US" sz="1600" b="0" kern="1200" dirty="0">
            <a:solidFill>
              <a:schemeClr val="tx1">
                <a:lumMod val="75000"/>
                <a:lumOff val="25000"/>
              </a:schemeClr>
            </a:solidFill>
            <a:effectLst/>
            <a:latin typeface="+mn-lt"/>
            <a:ea typeface="+mn-ea"/>
            <a:cs typeface="+mn-cs"/>
          </a:endParaRPr>
        </a:p>
      </dgm:t>
    </dgm:pt>
    <dgm:pt modelId="{AEA27547-B9ED-4994-BD27-04EC297EF367}" type="parTrans" cxnId="{0EFA3039-6828-403C-9445-4359BA6645E6}">
      <dgm:prSet/>
      <dgm:spPr/>
      <dgm:t>
        <a:bodyPr/>
        <a:lstStyle/>
        <a:p>
          <a:pPr>
            <a:lnSpc>
              <a:spcPct val="100000"/>
            </a:lnSpc>
          </a:pPr>
          <a:endParaRPr lang="en-US" sz="1800" b="0">
            <a:solidFill>
              <a:schemeClr val="tx1">
                <a:lumMod val="75000"/>
                <a:lumOff val="25000"/>
              </a:schemeClr>
            </a:solidFill>
            <a:effectLst/>
          </a:endParaRPr>
        </a:p>
      </dgm:t>
    </dgm:pt>
    <dgm:pt modelId="{9D819F52-ACA0-4B08-8256-DF6BD8FA3A0B}" type="sibTrans" cxnId="{0EFA3039-6828-403C-9445-4359BA6645E6}">
      <dgm:prSet/>
      <dgm:spPr/>
      <dgm:t>
        <a:bodyPr/>
        <a:lstStyle/>
        <a:p>
          <a:pPr>
            <a:lnSpc>
              <a:spcPct val="100000"/>
            </a:lnSpc>
          </a:pPr>
          <a:endParaRPr lang="en-US" sz="1800" b="0">
            <a:solidFill>
              <a:schemeClr val="tx1">
                <a:lumMod val="75000"/>
                <a:lumOff val="25000"/>
              </a:schemeClr>
            </a:solidFill>
            <a:effectLst/>
          </a:endParaRPr>
        </a:p>
      </dgm:t>
    </dgm:pt>
    <dgm:pt modelId="{5D70EFF5-8B31-4A1F-AE44-51E4CF0013EB}">
      <dgm:prSet phldrT="[Text]" custT="1"/>
      <dgm:spPr/>
      <dgm:t>
        <a:bodyPr lIns="108000" tIns="432000" rIns="288000" anchor="t" anchorCtr="0"/>
        <a:lstStyle/>
        <a:p>
          <a:pPr marL="17463" indent="-17463" algn="ctr">
            <a:lnSpc>
              <a:spcPct val="100000"/>
            </a:lnSpc>
            <a:buNone/>
            <a:tabLst/>
          </a:pPr>
          <a:r>
            <a:rPr lang="fa-IR" sz="1600" b="0" dirty="0">
              <a:solidFill>
                <a:schemeClr val="tx1">
                  <a:lumMod val="75000"/>
                  <a:lumOff val="25000"/>
                </a:schemeClr>
              </a:solidFill>
              <a:effectLst/>
            </a:rPr>
            <a:t>استخدام کریس رونالدو به مدت 400 سال</a:t>
          </a:r>
          <a:endParaRPr lang="en-US" sz="1600" b="0" dirty="0">
            <a:solidFill>
              <a:schemeClr val="tx1">
                <a:lumMod val="75000"/>
                <a:lumOff val="25000"/>
              </a:schemeClr>
            </a:solidFill>
            <a:effectLst/>
          </a:endParaRPr>
        </a:p>
      </dgm:t>
    </dgm:pt>
    <dgm:pt modelId="{96C720A0-FEEF-48D1-8DF6-ABA03C304822}" type="parTrans" cxnId="{E97FF64F-8020-497E-AE7D-2395DDA4560D}">
      <dgm:prSet/>
      <dgm:spPr/>
      <dgm:t>
        <a:bodyPr/>
        <a:lstStyle/>
        <a:p>
          <a:pPr>
            <a:lnSpc>
              <a:spcPct val="100000"/>
            </a:lnSpc>
          </a:pPr>
          <a:endParaRPr lang="en-US" sz="1800" b="0">
            <a:solidFill>
              <a:schemeClr val="tx1">
                <a:lumMod val="75000"/>
                <a:lumOff val="25000"/>
              </a:schemeClr>
            </a:solidFill>
            <a:effectLst/>
          </a:endParaRPr>
        </a:p>
      </dgm:t>
    </dgm:pt>
    <dgm:pt modelId="{B6A59CDE-18AD-4553-B6C5-FF001A8E8510}" type="sibTrans" cxnId="{E97FF64F-8020-497E-AE7D-2395DDA4560D}">
      <dgm:prSet/>
      <dgm:spPr/>
      <dgm:t>
        <a:bodyPr/>
        <a:lstStyle/>
        <a:p>
          <a:pPr>
            <a:lnSpc>
              <a:spcPct val="100000"/>
            </a:lnSpc>
          </a:pPr>
          <a:endParaRPr lang="en-US" sz="1800" b="0">
            <a:solidFill>
              <a:schemeClr val="tx1">
                <a:lumMod val="75000"/>
                <a:lumOff val="25000"/>
              </a:schemeClr>
            </a:solidFill>
            <a:effectLst/>
          </a:endParaRPr>
        </a:p>
      </dgm:t>
    </dgm:pt>
    <dgm:pt modelId="{D71FC021-6A65-44D1-95B9-0E6C89079866}">
      <dgm:prSet phldrT="[Text]" custT="1"/>
      <dgm:spPr/>
      <dgm:t>
        <a:bodyPr/>
        <a:lstStyle/>
        <a:p>
          <a:pPr marL="17463" indent="0" algn="ctr">
            <a:lnSpc>
              <a:spcPct val="100000"/>
            </a:lnSpc>
            <a:buNone/>
            <a:tabLst/>
          </a:pPr>
          <a:r>
            <a:rPr lang="fa-IR" sz="2000" b="1" dirty="0">
              <a:solidFill>
                <a:schemeClr val="tx1">
                  <a:lumMod val="75000"/>
                  <a:lumOff val="25000"/>
                </a:schemeClr>
              </a:solidFill>
              <a:effectLst/>
              <a:latin typeface="+mj-lt"/>
            </a:rPr>
            <a:t>معادل</a:t>
          </a:r>
          <a:endParaRPr lang="en-US" sz="2000" b="1" dirty="0">
            <a:solidFill>
              <a:schemeClr val="tx1">
                <a:lumMod val="75000"/>
                <a:lumOff val="25000"/>
              </a:schemeClr>
            </a:solidFill>
            <a:effectLst/>
            <a:latin typeface="+mj-lt"/>
          </a:endParaRPr>
        </a:p>
      </dgm:t>
    </dgm:pt>
    <dgm:pt modelId="{862AAE39-3AAD-40E3-BA20-90187BD73242}" type="parTrans" cxnId="{53239C96-427C-420B-95DC-546F3B30ED65}">
      <dgm:prSet/>
      <dgm:spPr/>
      <dgm:t>
        <a:bodyPr/>
        <a:lstStyle/>
        <a:p>
          <a:pPr>
            <a:lnSpc>
              <a:spcPct val="100000"/>
            </a:lnSpc>
          </a:pPr>
          <a:endParaRPr lang="en-US" sz="1800" b="0">
            <a:solidFill>
              <a:schemeClr val="tx1">
                <a:lumMod val="75000"/>
                <a:lumOff val="25000"/>
              </a:schemeClr>
            </a:solidFill>
            <a:effectLst/>
          </a:endParaRPr>
        </a:p>
      </dgm:t>
    </dgm:pt>
    <dgm:pt modelId="{9B090D9D-470E-46E2-AABB-0368A52481AA}" type="sibTrans" cxnId="{53239C96-427C-420B-95DC-546F3B30ED65}">
      <dgm:prSet/>
      <dgm:spPr/>
      <dgm:t>
        <a:bodyPr/>
        <a:lstStyle/>
        <a:p>
          <a:pPr>
            <a:lnSpc>
              <a:spcPct val="100000"/>
            </a:lnSpc>
          </a:pPr>
          <a:endParaRPr lang="en-US" sz="1800" b="0">
            <a:solidFill>
              <a:schemeClr val="tx1">
                <a:lumMod val="75000"/>
                <a:lumOff val="25000"/>
              </a:schemeClr>
            </a:solidFill>
            <a:effectLst/>
          </a:endParaRPr>
        </a:p>
      </dgm:t>
    </dgm:pt>
    <dgm:pt modelId="{4A6BB192-9983-4F48-BBC5-6E384EED7EC5}">
      <dgm:prSet phldrT="[Text]" custT="1"/>
      <dgm:spPr/>
      <dgm:t>
        <a:bodyPr lIns="108000" tIns="432000" rIns="288000" anchor="t" anchorCtr="0"/>
        <a:lstStyle/>
        <a:p>
          <a:pPr marL="17463" indent="0" algn="ctr">
            <a:lnSpc>
              <a:spcPct val="100000"/>
            </a:lnSpc>
            <a:buNone/>
            <a:tabLst/>
          </a:pPr>
          <a:r>
            <a:rPr lang="fa-IR" sz="1600" b="0" dirty="0">
              <a:solidFill>
                <a:schemeClr val="tx1">
                  <a:lumMod val="75000"/>
                  <a:lumOff val="25000"/>
                </a:schemeClr>
              </a:solidFill>
              <a:effectLst/>
            </a:rPr>
            <a:t>خرید همزمان تیم چلسی، منچستر یونایتد، منچستر سیتی، آرسنال و لیورپول</a:t>
          </a:r>
          <a:endParaRPr lang="en-US" sz="1600" b="0" dirty="0">
            <a:solidFill>
              <a:schemeClr val="tx1">
                <a:lumMod val="75000"/>
                <a:lumOff val="25000"/>
              </a:schemeClr>
            </a:solidFill>
            <a:effectLst/>
          </a:endParaRPr>
        </a:p>
      </dgm:t>
    </dgm:pt>
    <dgm:pt modelId="{230A6E4A-6CED-4DC0-AEFE-6859FE07B658}" type="parTrans" cxnId="{E3115EEA-DE9C-4F06-B8B3-BEB263D5F2B1}">
      <dgm:prSet/>
      <dgm:spPr/>
      <dgm:t>
        <a:bodyPr/>
        <a:lstStyle/>
        <a:p>
          <a:pPr>
            <a:lnSpc>
              <a:spcPct val="100000"/>
            </a:lnSpc>
          </a:pPr>
          <a:endParaRPr lang="en-US" sz="1800" b="0">
            <a:solidFill>
              <a:schemeClr val="tx1">
                <a:lumMod val="75000"/>
                <a:lumOff val="25000"/>
              </a:schemeClr>
            </a:solidFill>
            <a:effectLst/>
          </a:endParaRPr>
        </a:p>
      </dgm:t>
    </dgm:pt>
    <dgm:pt modelId="{0B568EC2-5D2A-4B00-8047-B7832F245B44}" type="sibTrans" cxnId="{E3115EEA-DE9C-4F06-B8B3-BEB263D5F2B1}">
      <dgm:prSet/>
      <dgm:spPr/>
      <dgm:t>
        <a:bodyPr/>
        <a:lstStyle/>
        <a:p>
          <a:pPr>
            <a:lnSpc>
              <a:spcPct val="100000"/>
            </a:lnSpc>
          </a:pPr>
          <a:endParaRPr lang="en-US" sz="1800" b="0">
            <a:solidFill>
              <a:schemeClr val="tx1">
                <a:lumMod val="75000"/>
                <a:lumOff val="25000"/>
              </a:schemeClr>
            </a:solidFill>
            <a:effectLst/>
          </a:endParaRPr>
        </a:p>
      </dgm:t>
    </dgm:pt>
    <dgm:pt modelId="{D07AD3FD-84FF-467E-9693-752776549C61}">
      <dgm:prSet phldrT="[Text]" custT="1"/>
      <dgm:spPr/>
      <dgm:t>
        <a:bodyPr/>
        <a:lstStyle/>
        <a:p>
          <a:pPr marL="17463" indent="-17463" algn="ctr">
            <a:lnSpc>
              <a:spcPct val="100000"/>
            </a:lnSpc>
            <a:buNone/>
            <a:tabLst/>
          </a:pPr>
          <a:r>
            <a:rPr lang="fa-IR" sz="2000" b="1" dirty="0">
              <a:solidFill>
                <a:schemeClr val="tx1">
                  <a:lumMod val="75000"/>
                  <a:lumOff val="25000"/>
                </a:schemeClr>
              </a:solidFill>
              <a:effectLst/>
              <a:latin typeface="+mj-lt"/>
            </a:rPr>
            <a:t>معادل</a:t>
          </a:r>
          <a:endParaRPr lang="en-US" sz="2000" b="1" dirty="0">
            <a:solidFill>
              <a:schemeClr val="tx1">
                <a:lumMod val="75000"/>
                <a:lumOff val="25000"/>
              </a:schemeClr>
            </a:solidFill>
            <a:effectLst/>
            <a:latin typeface="+mj-lt"/>
          </a:endParaRPr>
        </a:p>
      </dgm:t>
    </dgm:pt>
    <dgm:pt modelId="{A8C9B7A9-BC2A-4753-B7F0-F2E361D95520}" type="sibTrans" cxnId="{55492768-9A5E-4F74-AC7C-959C5C24EFD3}">
      <dgm:prSet/>
      <dgm:spPr/>
      <dgm:t>
        <a:bodyPr/>
        <a:lstStyle/>
        <a:p>
          <a:pPr>
            <a:lnSpc>
              <a:spcPct val="100000"/>
            </a:lnSpc>
          </a:pPr>
          <a:endParaRPr lang="en-US" sz="1800" b="0">
            <a:solidFill>
              <a:schemeClr val="tx1">
                <a:lumMod val="75000"/>
                <a:lumOff val="25000"/>
              </a:schemeClr>
            </a:solidFill>
            <a:effectLst/>
          </a:endParaRPr>
        </a:p>
      </dgm:t>
    </dgm:pt>
    <dgm:pt modelId="{7B691773-F524-4FAD-A272-BDF0B0C4370A}" type="parTrans" cxnId="{55492768-9A5E-4F74-AC7C-959C5C24EFD3}">
      <dgm:prSet/>
      <dgm:spPr/>
      <dgm:t>
        <a:bodyPr/>
        <a:lstStyle/>
        <a:p>
          <a:pPr>
            <a:lnSpc>
              <a:spcPct val="100000"/>
            </a:lnSpc>
          </a:pPr>
          <a:endParaRPr lang="en-US" sz="1800" b="0">
            <a:solidFill>
              <a:schemeClr val="tx1">
                <a:lumMod val="75000"/>
                <a:lumOff val="25000"/>
              </a:schemeClr>
            </a:solidFill>
            <a:effectLst/>
          </a:endParaRPr>
        </a:p>
      </dgm:t>
    </dgm:pt>
    <dgm:pt modelId="{32CCB050-072A-41BF-BE1B-388CF53E5629}">
      <dgm:prSet custT="1"/>
      <dgm:spPr/>
      <dgm:t>
        <a:bodyPr/>
        <a:lstStyle/>
        <a:p>
          <a:pPr algn="ctr">
            <a:lnSpc>
              <a:spcPct val="100000"/>
            </a:lnSpc>
          </a:pPr>
          <a:r>
            <a:rPr lang="fa-IR" sz="2000" b="1" dirty="0">
              <a:solidFill>
                <a:schemeClr val="tx1">
                  <a:lumMod val="75000"/>
                  <a:lumOff val="25000"/>
                </a:schemeClr>
              </a:solidFill>
              <a:effectLst/>
              <a:latin typeface="+mj-lt"/>
            </a:rPr>
            <a:t>معادل</a:t>
          </a:r>
          <a:endParaRPr lang="ru-RU" sz="2000" b="1" dirty="0">
            <a:solidFill>
              <a:schemeClr val="tx1">
                <a:lumMod val="75000"/>
                <a:lumOff val="25000"/>
              </a:schemeClr>
            </a:solidFill>
            <a:effectLst/>
            <a:latin typeface="+mj-lt"/>
          </a:endParaRPr>
        </a:p>
      </dgm:t>
    </dgm:pt>
    <dgm:pt modelId="{B301371B-A53D-4B79-8B8D-7B304894442B}" type="parTrans" cxnId="{042E0AE1-6450-410A-B96E-AFBADB139BEA}">
      <dgm:prSet/>
      <dgm:spPr/>
      <dgm:t>
        <a:bodyPr/>
        <a:lstStyle/>
        <a:p>
          <a:pPr>
            <a:lnSpc>
              <a:spcPct val="100000"/>
            </a:lnSpc>
          </a:pPr>
          <a:endParaRPr lang="ru-RU" sz="1800" b="0">
            <a:solidFill>
              <a:schemeClr val="tx1">
                <a:lumMod val="75000"/>
                <a:lumOff val="25000"/>
              </a:schemeClr>
            </a:solidFill>
            <a:effectLst/>
          </a:endParaRPr>
        </a:p>
      </dgm:t>
    </dgm:pt>
    <dgm:pt modelId="{BF05D8EE-4413-4737-8721-DAF10D6CAB04}" type="sibTrans" cxnId="{042E0AE1-6450-410A-B96E-AFBADB139BEA}">
      <dgm:prSet/>
      <dgm:spPr/>
      <dgm:t>
        <a:bodyPr/>
        <a:lstStyle/>
        <a:p>
          <a:pPr>
            <a:lnSpc>
              <a:spcPct val="100000"/>
            </a:lnSpc>
          </a:pPr>
          <a:endParaRPr lang="ru-RU" sz="1800" b="0">
            <a:solidFill>
              <a:schemeClr val="tx1">
                <a:lumMod val="75000"/>
                <a:lumOff val="25000"/>
              </a:schemeClr>
            </a:solidFill>
            <a:effectLst/>
          </a:endParaRPr>
        </a:p>
      </dgm:t>
    </dgm:pt>
    <dgm:pt modelId="{04A40292-9119-41B2-B968-7B651F20675D}">
      <dgm:prSet custT="1"/>
      <dgm:spPr/>
      <dgm:t>
        <a:bodyPr lIns="108000" tIns="432000" rIns="288000" anchor="t" anchorCtr="0"/>
        <a:lstStyle/>
        <a:p>
          <a:pPr marL="0" lvl="0" indent="0" algn="ctr" defTabSz="533400">
            <a:lnSpc>
              <a:spcPct val="100000"/>
            </a:lnSpc>
            <a:spcBef>
              <a:spcPct val="0"/>
            </a:spcBef>
            <a:spcAft>
              <a:spcPts val="0"/>
            </a:spcAft>
            <a:buNone/>
          </a:pPr>
          <a:r>
            <a:rPr lang="fa-IR" sz="1600" b="0" kern="1200" dirty="0">
              <a:solidFill>
                <a:schemeClr val="tx1">
                  <a:lumMod val="75000"/>
                  <a:lumOff val="25000"/>
                </a:schemeClr>
              </a:solidFill>
              <a:effectLst/>
              <a:latin typeface="+mn-lt"/>
              <a:ea typeface="+mn-ea"/>
              <a:cs typeface="+mn-cs"/>
            </a:rPr>
            <a:t>100 سال یارانه کل مردم ایران</a:t>
          </a:r>
          <a:endParaRPr lang="en-US" sz="1600" b="0" kern="1200" dirty="0">
            <a:solidFill>
              <a:schemeClr val="tx1">
                <a:lumMod val="75000"/>
                <a:lumOff val="25000"/>
              </a:schemeClr>
            </a:solidFill>
            <a:effectLst/>
            <a:latin typeface="+mn-lt"/>
            <a:ea typeface="+mn-ea"/>
            <a:cs typeface="+mn-cs"/>
          </a:endParaRPr>
        </a:p>
      </dgm:t>
    </dgm:pt>
    <dgm:pt modelId="{70078FF1-F2A9-4A6B-88D1-8CF3595EFE73}" type="parTrans" cxnId="{1D6C5464-DE30-4BEC-9E27-B2C179C39CC4}">
      <dgm:prSet/>
      <dgm:spPr/>
      <dgm:t>
        <a:bodyPr/>
        <a:lstStyle/>
        <a:p>
          <a:pPr>
            <a:lnSpc>
              <a:spcPct val="100000"/>
            </a:lnSpc>
          </a:pPr>
          <a:endParaRPr lang="en-US" sz="1800" b="0">
            <a:solidFill>
              <a:schemeClr val="tx1">
                <a:lumMod val="75000"/>
                <a:lumOff val="25000"/>
              </a:schemeClr>
            </a:solidFill>
            <a:effectLst/>
          </a:endParaRPr>
        </a:p>
      </dgm:t>
    </dgm:pt>
    <dgm:pt modelId="{B4C4972A-0898-484E-AF78-D5D7E0F991F2}" type="sibTrans" cxnId="{1D6C5464-DE30-4BEC-9E27-B2C179C39CC4}">
      <dgm:prSet/>
      <dgm:spPr/>
      <dgm:t>
        <a:bodyPr/>
        <a:lstStyle/>
        <a:p>
          <a:pPr>
            <a:lnSpc>
              <a:spcPct val="100000"/>
            </a:lnSpc>
          </a:pPr>
          <a:endParaRPr lang="en-US" sz="1800" b="0">
            <a:solidFill>
              <a:schemeClr val="tx1">
                <a:lumMod val="75000"/>
                <a:lumOff val="25000"/>
              </a:schemeClr>
            </a:solidFill>
            <a:effectLst/>
          </a:endParaRPr>
        </a:p>
      </dgm:t>
    </dgm:pt>
    <dgm:pt modelId="{979E43FF-12CB-ED49-8959-325E1A9E21E8}" type="pres">
      <dgm:prSet presAssocID="{55C0B14E-AEA6-48D3-A387-ED4A3A3BF840}" presName="Name0" presStyleCnt="0">
        <dgm:presLayoutVars>
          <dgm:dir/>
          <dgm:resizeHandles val="exact"/>
        </dgm:presLayoutVars>
      </dgm:prSet>
      <dgm:spPr/>
    </dgm:pt>
    <dgm:pt modelId="{3754F309-1559-6442-8699-F936A65F97CA}" type="pres">
      <dgm:prSet presAssocID="{55C0B14E-AEA6-48D3-A387-ED4A3A3BF840}" presName="arrow" presStyleLbl="bgShp" presStyleIdx="0" presStyleCnt="1" custScaleY="45311"/>
      <dgm:spPr>
        <a:solidFill>
          <a:schemeClr val="bg1">
            <a:lumMod val="95000"/>
          </a:schemeClr>
        </a:solidFill>
      </dgm:spPr>
    </dgm:pt>
    <dgm:pt modelId="{312902CF-7F5D-0B49-B3FE-568A87BF4EE4}" type="pres">
      <dgm:prSet presAssocID="{55C0B14E-AEA6-48D3-A387-ED4A3A3BF840}" presName="points" presStyleCnt="0"/>
      <dgm:spPr/>
    </dgm:pt>
    <dgm:pt modelId="{7CAA598B-5AE2-814C-8895-73F0FC0D02AE}" type="pres">
      <dgm:prSet presAssocID="{AACEAFD5-63CF-4AFC-B46F-BE086C5D447C}" presName="compositeA" presStyleCnt="0"/>
      <dgm:spPr/>
    </dgm:pt>
    <dgm:pt modelId="{372828CF-3339-E44A-BBB6-2086036C9488}" type="pres">
      <dgm:prSet presAssocID="{AACEAFD5-63CF-4AFC-B46F-BE086C5D447C}" presName="textA" presStyleLbl="revTx" presStyleIdx="0" presStyleCnt="4" custScaleY="89675" custLinFactNeighborX="385" custLinFactNeighborY="1259">
        <dgm:presLayoutVars>
          <dgm:bulletEnabled val="1"/>
        </dgm:presLayoutVars>
      </dgm:prSet>
      <dgm:spPr/>
    </dgm:pt>
    <dgm:pt modelId="{A238071D-27EE-944C-AC00-AA0D602D331A}" type="pres">
      <dgm:prSet presAssocID="{AACEAFD5-63CF-4AFC-B46F-BE086C5D447C}" presName="circleA" presStyleLbl="node1" presStyleIdx="0" presStyleCnt="4"/>
      <dgm:spPr/>
    </dgm:pt>
    <dgm:pt modelId="{BECFCCEE-6D6F-F147-BE7E-FBD11FF42EAD}" type="pres">
      <dgm:prSet presAssocID="{AACEAFD5-63CF-4AFC-B46F-BE086C5D447C}" presName="spaceA" presStyleCnt="0"/>
      <dgm:spPr/>
    </dgm:pt>
    <dgm:pt modelId="{89586766-7512-7242-BC25-F8A2A8E6DC16}" type="pres">
      <dgm:prSet presAssocID="{7A8D4B4D-06E9-4958-810D-A6226B6AC588}" presName="space" presStyleCnt="0"/>
      <dgm:spPr/>
    </dgm:pt>
    <dgm:pt modelId="{F0FA847F-9671-4A4D-986D-259D97875668}" type="pres">
      <dgm:prSet presAssocID="{D07AD3FD-84FF-467E-9693-752776549C61}" presName="compositeB" presStyleCnt="0"/>
      <dgm:spPr/>
    </dgm:pt>
    <dgm:pt modelId="{66C3B005-1F82-8E46-986A-D7F66A3A11C5}" type="pres">
      <dgm:prSet presAssocID="{D07AD3FD-84FF-467E-9693-752776549C61}" presName="textB" presStyleLbl="revTx" presStyleIdx="1" presStyleCnt="4" custScaleY="104032" custLinFactY="-38207" custLinFactNeighborX="-1152" custLinFactNeighborY="-100000">
        <dgm:presLayoutVars>
          <dgm:bulletEnabled val="1"/>
        </dgm:presLayoutVars>
      </dgm:prSet>
      <dgm:spPr/>
    </dgm:pt>
    <dgm:pt modelId="{E003598C-A77C-E647-AC67-202397C7C2C6}" type="pres">
      <dgm:prSet presAssocID="{D07AD3FD-84FF-467E-9693-752776549C61}" presName="circleB" presStyleLbl="node1" presStyleIdx="1" presStyleCnt="4"/>
      <dgm:spPr/>
    </dgm:pt>
    <dgm:pt modelId="{EE52B993-9278-8646-B454-15C4F5F8C682}" type="pres">
      <dgm:prSet presAssocID="{D07AD3FD-84FF-467E-9693-752776549C61}" presName="spaceB" presStyleCnt="0"/>
      <dgm:spPr/>
    </dgm:pt>
    <dgm:pt modelId="{EC4C393F-83F2-044A-B85A-B4A3B578CAAD}" type="pres">
      <dgm:prSet presAssocID="{A8C9B7A9-BC2A-4753-B7F0-F2E361D95520}" presName="space" presStyleCnt="0"/>
      <dgm:spPr/>
    </dgm:pt>
    <dgm:pt modelId="{13297FFB-E45E-F34B-9908-34A907476E6C}" type="pres">
      <dgm:prSet presAssocID="{D71FC021-6A65-44D1-95B9-0E6C89079866}" presName="compositeA" presStyleCnt="0"/>
      <dgm:spPr/>
    </dgm:pt>
    <dgm:pt modelId="{E093F839-D107-C147-91A7-BF591A6B37F1}" type="pres">
      <dgm:prSet presAssocID="{D71FC021-6A65-44D1-95B9-0E6C89079866}" presName="textA" presStyleLbl="revTx" presStyleIdx="2" presStyleCnt="4" custScaleY="90763" custLinFactNeighborY="15746">
        <dgm:presLayoutVars>
          <dgm:bulletEnabled val="1"/>
        </dgm:presLayoutVars>
      </dgm:prSet>
      <dgm:spPr/>
    </dgm:pt>
    <dgm:pt modelId="{164A0F39-72C5-6C47-BD7E-D85A1B7BF6C9}" type="pres">
      <dgm:prSet presAssocID="{D71FC021-6A65-44D1-95B9-0E6C89079866}" presName="circleA" presStyleLbl="node1" presStyleIdx="2" presStyleCnt="4"/>
      <dgm:spPr/>
    </dgm:pt>
    <dgm:pt modelId="{E3993F29-0D14-D447-8668-E1B7850A37B6}" type="pres">
      <dgm:prSet presAssocID="{D71FC021-6A65-44D1-95B9-0E6C89079866}" presName="spaceA" presStyleCnt="0"/>
      <dgm:spPr/>
    </dgm:pt>
    <dgm:pt modelId="{CDF4B581-195F-1742-8878-AA3970849ADB}" type="pres">
      <dgm:prSet presAssocID="{9B090D9D-470E-46E2-AABB-0368A52481AA}" presName="space" presStyleCnt="0"/>
      <dgm:spPr/>
    </dgm:pt>
    <dgm:pt modelId="{B4932A9D-1A61-E94D-8B9F-812126317FC8}" type="pres">
      <dgm:prSet presAssocID="{32CCB050-072A-41BF-BE1B-388CF53E5629}" presName="compositeB" presStyleCnt="0"/>
      <dgm:spPr/>
    </dgm:pt>
    <dgm:pt modelId="{F18596F0-52A6-A143-9BFC-DA068C37DE6F}" type="pres">
      <dgm:prSet presAssocID="{32CCB050-072A-41BF-BE1B-388CF53E5629}" presName="textB" presStyleLbl="revTx" presStyleIdx="3" presStyleCnt="4" custLinFactY="-42337" custLinFactNeighborX="-4612" custLinFactNeighborY="-100000">
        <dgm:presLayoutVars>
          <dgm:bulletEnabled val="1"/>
        </dgm:presLayoutVars>
      </dgm:prSet>
      <dgm:spPr/>
    </dgm:pt>
    <dgm:pt modelId="{1501A02B-D4EF-144E-9CF0-602A004680BE}" type="pres">
      <dgm:prSet presAssocID="{32CCB050-072A-41BF-BE1B-388CF53E5629}" presName="circleB" presStyleLbl="node1" presStyleIdx="3" presStyleCnt="4"/>
      <dgm:spPr/>
    </dgm:pt>
    <dgm:pt modelId="{2D9E5D2A-7F10-D84E-A858-85FD944BF8E4}" type="pres">
      <dgm:prSet presAssocID="{32CCB050-072A-41BF-BE1B-388CF53E5629}" presName="spaceB" presStyleCnt="0"/>
      <dgm:spPr/>
    </dgm:pt>
  </dgm:ptLst>
  <dgm:cxnLst>
    <dgm:cxn modelId="{E3D50B03-7CAA-0F4A-A3C8-F3B1DBA170DC}" type="presOf" srcId="{32CCB050-072A-41BF-BE1B-388CF53E5629}" destId="{F18596F0-52A6-A143-9BFC-DA068C37DE6F}" srcOrd="0" destOrd="0" presId="urn:microsoft.com/office/officeart/2005/8/layout/hProcess11"/>
    <dgm:cxn modelId="{0EFA3039-6828-403C-9445-4359BA6645E6}" srcId="{AACEAFD5-63CF-4AFC-B46F-BE086C5D447C}" destId="{349299C9-846E-4827-813A-349CCCE20782}" srcOrd="0" destOrd="0" parTransId="{AEA27547-B9ED-4994-BD27-04EC297EF367}" sibTransId="{9D819F52-ACA0-4B08-8256-DF6BD8FA3A0B}"/>
    <dgm:cxn modelId="{1D6C5464-DE30-4BEC-9E27-B2C179C39CC4}" srcId="{32CCB050-072A-41BF-BE1B-388CF53E5629}" destId="{04A40292-9119-41B2-B968-7B651F20675D}" srcOrd="0" destOrd="0" parTransId="{70078FF1-F2A9-4A6B-88D1-8CF3595EFE73}" sibTransId="{B4C4972A-0898-484E-AF78-D5D7E0F991F2}"/>
    <dgm:cxn modelId="{55492768-9A5E-4F74-AC7C-959C5C24EFD3}" srcId="{55C0B14E-AEA6-48D3-A387-ED4A3A3BF840}" destId="{D07AD3FD-84FF-467E-9693-752776549C61}" srcOrd="1" destOrd="0" parTransId="{7B691773-F524-4FAD-A272-BDF0B0C4370A}" sibTransId="{A8C9B7A9-BC2A-4753-B7F0-F2E361D95520}"/>
    <dgm:cxn modelId="{A4CC396F-6FFB-7F48-BC35-8D1997858A06}" type="presOf" srcId="{04A40292-9119-41B2-B968-7B651F20675D}" destId="{F18596F0-52A6-A143-9BFC-DA068C37DE6F}" srcOrd="0" destOrd="1" presId="urn:microsoft.com/office/officeart/2005/8/layout/hProcess11"/>
    <dgm:cxn modelId="{E97FF64F-8020-497E-AE7D-2395DDA4560D}" srcId="{D07AD3FD-84FF-467E-9693-752776549C61}" destId="{5D70EFF5-8B31-4A1F-AE44-51E4CF0013EB}" srcOrd="0" destOrd="0" parTransId="{96C720A0-FEEF-48D1-8DF6-ABA03C304822}" sibTransId="{B6A59CDE-18AD-4553-B6C5-FF001A8E8510}"/>
    <dgm:cxn modelId="{9FBC3372-F202-D043-9055-43BAD72A8D54}" type="presOf" srcId="{D07AD3FD-84FF-467E-9693-752776549C61}" destId="{66C3B005-1F82-8E46-986A-D7F66A3A11C5}" srcOrd="0" destOrd="0" presId="urn:microsoft.com/office/officeart/2005/8/layout/hProcess11"/>
    <dgm:cxn modelId="{6159EB78-387A-6141-8223-669AB14D9A35}" type="presOf" srcId="{D71FC021-6A65-44D1-95B9-0E6C89079866}" destId="{E093F839-D107-C147-91A7-BF591A6B37F1}" srcOrd="0" destOrd="0" presId="urn:microsoft.com/office/officeart/2005/8/layout/hProcess11"/>
    <dgm:cxn modelId="{7E89577D-1942-6A44-A17F-40CE7CAFE767}" type="presOf" srcId="{5D70EFF5-8B31-4A1F-AE44-51E4CF0013EB}" destId="{66C3B005-1F82-8E46-986A-D7F66A3A11C5}" srcOrd="0" destOrd="1" presId="urn:microsoft.com/office/officeart/2005/8/layout/hProcess11"/>
    <dgm:cxn modelId="{53239C96-427C-420B-95DC-546F3B30ED65}" srcId="{55C0B14E-AEA6-48D3-A387-ED4A3A3BF840}" destId="{D71FC021-6A65-44D1-95B9-0E6C89079866}" srcOrd="2" destOrd="0" parTransId="{862AAE39-3AAD-40E3-BA20-90187BD73242}" sibTransId="{9B090D9D-470E-46E2-AABB-0368A52481AA}"/>
    <dgm:cxn modelId="{128D0C97-47A2-4444-BE4E-EF716AA05109}" type="presOf" srcId="{AACEAFD5-63CF-4AFC-B46F-BE086C5D447C}" destId="{372828CF-3339-E44A-BBB6-2086036C9488}" srcOrd="0" destOrd="0" presId="urn:microsoft.com/office/officeart/2005/8/layout/hProcess11"/>
    <dgm:cxn modelId="{938719A9-826C-C146-B6E2-ACDCF3167681}" type="presOf" srcId="{349299C9-846E-4827-813A-349CCCE20782}" destId="{372828CF-3339-E44A-BBB6-2086036C9488}" srcOrd="0" destOrd="1" presId="urn:microsoft.com/office/officeart/2005/8/layout/hProcess11"/>
    <dgm:cxn modelId="{AE101ABC-7EA3-4444-A576-8AB15A371C84}" srcId="{55C0B14E-AEA6-48D3-A387-ED4A3A3BF840}" destId="{AACEAFD5-63CF-4AFC-B46F-BE086C5D447C}" srcOrd="0" destOrd="0" parTransId="{7A0BD8EC-BB4A-4912-A54E-6F39B681264E}" sibTransId="{7A8D4B4D-06E9-4958-810D-A6226B6AC588}"/>
    <dgm:cxn modelId="{3099B7C2-7E56-9C44-9F22-55A437E5E1DF}" type="presOf" srcId="{55C0B14E-AEA6-48D3-A387-ED4A3A3BF840}" destId="{979E43FF-12CB-ED49-8959-325E1A9E21E8}" srcOrd="0" destOrd="0" presId="urn:microsoft.com/office/officeart/2005/8/layout/hProcess11"/>
    <dgm:cxn modelId="{042E0AE1-6450-410A-B96E-AFBADB139BEA}" srcId="{55C0B14E-AEA6-48D3-A387-ED4A3A3BF840}" destId="{32CCB050-072A-41BF-BE1B-388CF53E5629}" srcOrd="3" destOrd="0" parTransId="{B301371B-A53D-4B79-8B8D-7B304894442B}" sibTransId="{BF05D8EE-4413-4737-8721-DAF10D6CAB04}"/>
    <dgm:cxn modelId="{E3115EEA-DE9C-4F06-B8B3-BEB263D5F2B1}" srcId="{D71FC021-6A65-44D1-95B9-0E6C89079866}" destId="{4A6BB192-9983-4F48-BBC5-6E384EED7EC5}" srcOrd="0" destOrd="0" parTransId="{230A6E4A-6CED-4DC0-AEFE-6859FE07B658}" sibTransId="{0B568EC2-5D2A-4B00-8047-B7832F245B44}"/>
    <dgm:cxn modelId="{F560A2FC-9EB1-C940-9414-05C0CD448957}" type="presOf" srcId="{4A6BB192-9983-4F48-BBC5-6E384EED7EC5}" destId="{E093F839-D107-C147-91A7-BF591A6B37F1}" srcOrd="0" destOrd="1" presId="urn:microsoft.com/office/officeart/2005/8/layout/hProcess11"/>
    <dgm:cxn modelId="{8DB1E629-70B5-F14A-8934-559A2686B302}" type="presParOf" srcId="{979E43FF-12CB-ED49-8959-325E1A9E21E8}" destId="{3754F309-1559-6442-8699-F936A65F97CA}" srcOrd="0" destOrd="0" presId="urn:microsoft.com/office/officeart/2005/8/layout/hProcess11"/>
    <dgm:cxn modelId="{8B438C6A-ACA1-B94F-8C5F-1C14FA63B9F7}" type="presParOf" srcId="{979E43FF-12CB-ED49-8959-325E1A9E21E8}" destId="{312902CF-7F5D-0B49-B3FE-568A87BF4EE4}" srcOrd="1" destOrd="0" presId="urn:microsoft.com/office/officeart/2005/8/layout/hProcess11"/>
    <dgm:cxn modelId="{AF0E93DD-423D-C54D-BFE9-C7CDF83C0E2F}" type="presParOf" srcId="{312902CF-7F5D-0B49-B3FE-568A87BF4EE4}" destId="{7CAA598B-5AE2-814C-8895-73F0FC0D02AE}" srcOrd="0" destOrd="0" presId="urn:microsoft.com/office/officeart/2005/8/layout/hProcess11"/>
    <dgm:cxn modelId="{273CEF30-A5AD-E04D-B0D5-D59D4A96664C}" type="presParOf" srcId="{7CAA598B-5AE2-814C-8895-73F0FC0D02AE}" destId="{372828CF-3339-E44A-BBB6-2086036C9488}" srcOrd="0" destOrd="0" presId="urn:microsoft.com/office/officeart/2005/8/layout/hProcess11"/>
    <dgm:cxn modelId="{4968D800-4572-7344-A24A-C44CAAA944B1}" type="presParOf" srcId="{7CAA598B-5AE2-814C-8895-73F0FC0D02AE}" destId="{A238071D-27EE-944C-AC00-AA0D602D331A}" srcOrd="1" destOrd="0" presId="urn:microsoft.com/office/officeart/2005/8/layout/hProcess11"/>
    <dgm:cxn modelId="{F3685BBF-CBDC-CE43-934C-9773B3691846}" type="presParOf" srcId="{7CAA598B-5AE2-814C-8895-73F0FC0D02AE}" destId="{BECFCCEE-6D6F-F147-BE7E-FBD11FF42EAD}" srcOrd="2" destOrd="0" presId="urn:microsoft.com/office/officeart/2005/8/layout/hProcess11"/>
    <dgm:cxn modelId="{16EAB8D8-EC66-D842-BE68-75A923DE3F4F}" type="presParOf" srcId="{312902CF-7F5D-0B49-B3FE-568A87BF4EE4}" destId="{89586766-7512-7242-BC25-F8A2A8E6DC16}" srcOrd="1" destOrd="0" presId="urn:microsoft.com/office/officeart/2005/8/layout/hProcess11"/>
    <dgm:cxn modelId="{16CC6C88-C4A7-C843-86B6-D7D1194241EC}" type="presParOf" srcId="{312902CF-7F5D-0B49-B3FE-568A87BF4EE4}" destId="{F0FA847F-9671-4A4D-986D-259D97875668}" srcOrd="2" destOrd="0" presId="urn:microsoft.com/office/officeart/2005/8/layout/hProcess11"/>
    <dgm:cxn modelId="{B7D22B24-6342-BA43-AFF6-6BE6E85ADCE4}" type="presParOf" srcId="{F0FA847F-9671-4A4D-986D-259D97875668}" destId="{66C3B005-1F82-8E46-986A-D7F66A3A11C5}" srcOrd="0" destOrd="0" presId="urn:microsoft.com/office/officeart/2005/8/layout/hProcess11"/>
    <dgm:cxn modelId="{6C1981FF-9BF4-6B43-B119-A40C174EF410}" type="presParOf" srcId="{F0FA847F-9671-4A4D-986D-259D97875668}" destId="{E003598C-A77C-E647-AC67-202397C7C2C6}" srcOrd="1" destOrd="0" presId="urn:microsoft.com/office/officeart/2005/8/layout/hProcess11"/>
    <dgm:cxn modelId="{F5A105D7-D607-714C-AABA-4B74B5E41317}" type="presParOf" srcId="{F0FA847F-9671-4A4D-986D-259D97875668}" destId="{EE52B993-9278-8646-B454-15C4F5F8C682}" srcOrd="2" destOrd="0" presId="urn:microsoft.com/office/officeart/2005/8/layout/hProcess11"/>
    <dgm:cxn modelId="{212FECA4-A57A-0442-A10B-99AE1D791480}" type="presParOf" srcId="{312902CF-7F5D-0B49-B3FE-568A87BF4EE4}" destId="{EC4C393F-83F2-044A-B85A-B4A3B578CAAD}" srcOrd="3" destOrd="0" presId="urn:microsoft.com/office/officeart/2005/8/layout/hProcess11"/>
    <dgm:cxn modelId="{9CB87072-BB02-7540-96A9-F95A9C3EF9E1}" type="presParOf" srcId="{312902CF-7F5D-0B49-B3FE-568A87BF4EE4}" destId="{13297FFB-E45E-F34B-9908-34A907476E6C}" srcOrd="4" destOrd="0" presId="urn:microsoft.com/office/officeart/2005/8/layout/hProcess11"/>
    <dgm:cxn modelId="{9FFA598F-1314-CC4E-8EA8-2F0A0F350DB7}" type="presParOf" srcId="{13297FFB-E45E-F34B-9908-34A907476E6C}" destId="{E093F839-D107-C147-91A7-BF591A6B37F1}" srcOrd="0" destOrd="0" presId="urn:microsoft.com/office/officeart/2005/8/layout/hProcess11"/>
    <dgm:cxn modelId="{2C1DEA51-BF16-EB46-A9D4-0C897F5ADCF4}" type="presParOf" srcId="{13297FFB-E45E-F34B-9908-34A907476E6C}" destId="{164A0F39-72C5-6C47-BD7E-D85A1B7BF6C9}" srcOrd="1" destOrd="0" presId="urn:microsoft.com/office/officeart/2005/8/layout/hProcess11"/>
    <dgm:cxn modelId="{2E3A6EA0-AAF8-6C49-A912-AB77BF830EC7}" type="presParOf" srcId="{13297FFB-E45E-F34B-9908-34A907476E6C}" destId="{E3993F29-0D14-D447-8668-E1B7850A37B6}" srcOrd="2" destOrd="0" presId="urn:microsoft.com/office/officeart/2005/8/layout/hProcess11"/>
    <dgm:cxn modelId="{CA905AB8-A652-0E4A-9AD1-99DAEEB05A6A}" type="presParOf" srcId="{312902CF-7F5D-0B49-B3FE-568A87BF4EE4}" destId="{CDF4B581-195F-1742-8878-AA3970849ADB}" srcOrd="5" destOrd="0" presId="urn:microsoft.com/office/officeart/2005/8/layout/hProcess11"/>
    <dgm:cxn modelId="{911F52CA-B30A-C347-9A49-338EEA3EFFFE}" type="presParOf" srcId="{312902CF-7F5D-0B49-B3FE-568A87BF4EE4}" destId="{B4932A9D-1A61-E94D-8B9F-812126317FC8}" srcOrd="6" destOrd="0" presId="urn:microsoft.com/office/officeart/2005/8/layout/hProcess11"/>
    <dgm:cxn modelId="{A76AD246-B672-E045-BFDA-9A43C9763A6D}" type="presParOf" srcId="{B4932A9D-1A61-E94D-8B9F-812126317FC8}" destId="{F18596F0-52A6-A143-9BFC-DA068C37DE6F}" srcOrd="0" destOrd="0" presId="urn:microsoft.com/office/officeart/2005/8/layout/hProcess11"/>
    <dgm:cxn modelId="{0A7EF4D7-E0AC-EE42-BFD9-763F47B8FDB9}" type="presParOf" srcId="{B4932A9D-1A61-E94D-8B9F-812126317FC8}" destId="{1501A02B-D4EF-144E-9CF0-602A004680BE}" srcOrd="1" destOrd="0" presId="urn:microsoft.com/office/officeart/2005/8/layout/hProcess11"/>
    <dgm:cxn modelId="{80ACC028-54C4-D847-887A-13AEF449A191}" type="presParOf" srcId="{B4932A9D-1A61-E94D-8B9F-812126317FC8}" destId="{2D9E5D2A-7F10-D84E-A858-85FD944BF8E4}" srcOrd="2" destOrd="0" presId="urn:microsoft.com/office/officeart/2005/8/layout/hProcess1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951F77-4E36-4893-91C6-3151A6D5169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5B3944D-D926-4D0F-A305-F5740000747A}">
      <dgm:prSet custT="1"/>
      <dgm:spPr/>
      <dgm:t>
        <a:bodyPr/>
        <a:lstStyle/>
        <a:p>
          <a:r>
            <a:rPr lang="en-US" sz="2000" b="1" i="0" dirty="0">
              <a:solidFill>
                <a:schemeClr val="tx1">
                  <a:lumMod val="75000"/>
                  <a:lumOff val="25000"/>
                </a:schemeClr>
              </a:solidFill>
            </a:rPr>
            <a:t>LinkedIn</a:t>
          </a:r>
          <a:br>
            <a:rPr lang="en-US" sz="2000" b="0" i="0" dirty="0">
              <a:solidFill>
                <a:schemeClr val="tx1">
                  <a:lumMod val="75000"/>
                  <a:lumOff val="25000"/>
                </a:schemeClr>
              </a:solidFill>
            </a:rPr>
          </a:br>
          <a:r>
            <a:rPr lang="en-US" sz="1600" b="0" i="0" dirty="0">
              <a:solidFill>
                <a:schemeClr val="tx1">
                  <a:lumMod val="75000"/>
                  <a:lumOff val="25000"/>
                </a:schemeClr>
              </a:solidFill>
            </a:rPr>
            <a:t>Link to Your LinkedIn Profile</a:t>
          </a:r>
        </a:p>
      </dgm:t>
    </dgm:pt>
    <dgm:pt modelId="{2EA7AC4A-E82B-43F0-A6EA-F599428578FC}" type="parTrans" cxnId="{92D3A76D-ADBB-49F3-861D-D2B74F81812E}">
      <dgm:prSet/>
      <dgm:spPr/>
      <dgm:t>
        <a:bodyPr/>
        <a:lstStyle/>
        <a:p>
          <a:endParaRPr lang="en-US" sz="1600" b="0" i="0">
            <a:solidFill>
              <a:schemeClr val="tx1">
                <a:lumMod val="75000"/>
                <a:lumOff val="25000"/>
              </a:schemeClr>
            </a:solidFill>
          </a:endParaRPr>
        </a:p>
      </dgm:t>
    </dgm:pt>
    <dgm:pt modelId="{8862CE7B-AE72-45E8-B982-5279C14F7985}" type="sibTrans" cxnId="{92D3A76D-ADBB-49F3-861D-D2B74F81812E}">
      <dgm:prSet/>
      <dgm:spPr/>
      <dgm:t>
        <a:bodyPr/>
        <a:lstStyle/>
        <a:p>
          <a:endParaRPr lang="en-US" sz="1600" b="0" i="0">
            <a:solidFill>
              <a:schemeClr val="tx1">
                <a:lumMod val="75000"/>
                <a:lumOff val="25000"/>
              </a:schemeClr>
            </a:solidFill>
          </a:endParaRPr>
        </a:p>
      </dgm:t>
    </dgm:pt>
    <dgm:pt modelId="{223932EA-8A4D-4270-95C3-913761557237}">
      <dgm:prSet custT="1"/>
      <dgm:spPr/>
      <dgm:t>
        <a:bodyPr/>
        <a:lstStyle/>
        <a:p>
          <a:r>
            <a:rPr lang="en-US" sz="2000" b="1" i="0" dirty="0">
              <a:solidFill>
                <a:schemeClr val="tx1">
                  <a:lumMod val="75000"/>
                  <a:lumOff val="25000"/>
                </a:schemeClr>
              </a:solidFill>
            </a:rPr>
            <a:t>Twitter</a:t>
          </a:r>
          <a:br>
            <a:rPr lang="en-US" sz="2000" b="0" i="0" dirty="0">
              <a:solidFill>
                <a:schemeClr val="tx1">
                  <a:lumMod val="75000"/>
                  <a:lumOff val="25000"/>
                </a:schemeClr>
              </a:solidFill>
            </a:rPr>
          </a:br>
          <a:r>
            <a:rPr lang="en-US" sz="1600" b="0" i="0" dirty="0">
              <a:solidFill>
                <a:schemeClr val="tx1">
                  <a:lumMod val="75000"/>
                  <a:lumOff val="25000"/>
                </a:schemeClr>
              </a:solidFill>
            </a:rPr>
            <a:t>@yourhandle</a:t>
          </a:r>
        </a:p>
      </dgm:t>
    </dgm:pt>
    <dgm:pt modelId="{E01D4CB3-97D0-4857-AF09-DED2BE24BAAC}" type="parTrans" cxnId="{E37D9CF8-DFE4-4379-9C72-27346573699A}">
      <dgm:prSet/>
      <dgm:spPr/>
      <dgm:t>
        <a:bodyPr/>
        <a:lstStyle/>
        <a:p>
          <a:endParaRPr lang="en-US" sz="1600" b="0" i="0">
            <a:solidFill>
              <a:schemeClr val="tx1">
                <a:lumMod val="75000"/>
                <a:lumOff val="25000"/>
              </a:schemeClr>
            </a:solidFill>
          </a:endParaRPr>
        </a:p>
      </dgm:t>
    </dgm:pt>
    <dgm:pt modelId="{C201C5C8-D4F2-4559-AF23-68BB4B3E7FB1}" type="sibTrans" cxnId="{E37D9CF8-DFE4-4379-9C72-27346573699A}">
      <dgm:prSet/>
      <dgm:spPr/>
      <dgm:t>
        <a:bodyPr/>
        <a:lstStyle/>
        <a:p>
          <a:endParaRPr lang="en-US" sz="1600" b="0" i="0">
            <a:solidFill>
              <a:schemeClr val="tx1">
                <a:lumMod val="75000"/>
                <a:lumOff val="25000"/>
              </a:schemeClr>
            </a:solidFill>
          </a:endParaRPr>
        </a:p>
      </dgm:t>
    </dgm:pt>
    <dgm:pt modelId="{BC68B812-A325-41D8-A08E-C2392666DF66}">
      <dgm:prSet custT="1"/>
      <dgm:spPr/>
      <dgm:t>
        <a:bodyPr/>
        <a:lstStyle/>
        <a:p>
          <a:r>
            <a:rPr lang="en-US" sz="2000" b="1" i="0" dirty="0">
              <a:solidFill>
                <a:schemeClr val="tx1">
                  <a:lumMod val="75000"/>
                  <a:lumOff val="25000"/>
                </a:schemeClr>
              </a:solidFill>
            </a:rPr>
            <a:t>Email</a:t>
          </a:r>
          <a:br>
            <a:rPr lang="en-US" sz="2000" b="0" i="0" dirty="0">
              <a:solidFill>
                <a:schemeClr val="tx1">
                  <a:lumMod val="75000"/>
                  <a:lumOff val="25000"/>
                </a:schemeClr>
              </a:solidFill>
            </a:rPr>
          </a:br>
          <a:r>
            <a:rPr lang="en-US" sz="1600" b="0" i="0" dirty="0">
              <a:solidFill>
                <a:schemeClr val="tx1">
                  <a:lumMod val="75000"/>
                  <a:lumOff val="25000"/>
                </a:schemeClr>
              </a:solidFill>
            </a:rPr>
            <a:t>youremail@email.com</a:t>
          </a:r>
        </a:p>
      </dgm:t>
    </dgm:pt>
    <dgm:pt modelId="{23A01A1D-B409-49E7-91BA-2321B9A237C2}" type="parTrans" cxnId="{AAD26E9B-C129-46B7-BFCC-98D5999B6B9A}">
      <dgm:prSet/>
      <dgm:spPr/>
      <dgm:t>
        <a:bodyPr/>
        <a:lstStyle/>
        <a:p>
          <a:endParaRPr lang="en-US" sz="1600" b="0" i="0">
            <a:solidFill>
              <a:schemeClr val="tx1">
                <a:lumMod val="75000"/>
                <a:lumOff val="25000"/>
              </a:schemeClr>
            </a:solidFill>
          </a:endParaRPr>
        </a:p>
      </dgm:t>
    </dgm:pt>
    <dgm:pt modelId="{E950D3C2-0472-429B-98B0-86C856FA65A1}" type="sibTrans" cxnId="{AAD26E9B-C129-46B7-BFCC-98D5999B6B9A}">
      <dgm:prSet/>
      <dgm:spPr/>
      <dgm:t>
        <a:bodyPr/>
        <a:lstStyle/>
        <a:p>
          <a:endParaRPr lang="en-US" sz="1600" b="0" i="0">
            <a:solidFill>
              <a:schemeClr val="tx1">
                <a:lumMod val="75000"/>
                <a:lumOff val="25000"/>
              </a:schemeClr>
            </a:solidFill>
          </a:endParaRPr>
        </a:p>
      </dgm:t>
    </dgm:pt>
    <dgm:pt modelId="{7D1766B6-66CF-40CE-9693-BD20AFFFA3C9}">
      <dgm:prSet custT="1"/>
      <dgm:spPr/>
      <dgm:t>
        <a:bodyPr/>
        <a:lstStyle/>
        <a:p>
          <a:r>
            <a:rPr lang="en-US" sz="2000" b="1" i="0" dirty="0">
              <a:solidFill>
                <a:schemeClr val="tx1">
                  <a:lumMod val="75000"/>
                  <a:lumOff val="25000"/>
                </a:schemeClr>
              </a:solidFill>
            </a:rPr>
            <a:t>Phone</a:t>
          </a:r>
          <a:br>
            <a:rPr lang="en-US" sz="2000" b="0" i="0" dirty="0">
              <a:solidFill>
                <a:schemeClr val="tx1">
                  <a:lumMod val="75000"/>
                  <a:lumOff val="25000"/>
                </a:schemeClr>
              </a:solidFill>
            </a:rPr>
          </a:br>
          <a:r>
            <a:rPr lang="en-US" sz="1600" b="0" i="0" dirty="0">
              <a:solidFill>
                <a:schemeClr val="tx1">
                  <a:lumMod val="75000"/>
                  <a:lumOff val="25000"/>
                </a:schemeClr>
              </a:solidFill>
            </a:rPr>
            <a:t>Your Phone Number</a:t>
          </a:r>
        </a:p>
      </dgm:t>
    </dgm:pt>
    <dgm:pt modelId="{76694DF4-F7BE-4AF1-9E12-BAEDD42D9ED3}" type="parTrans" cxnId="{EA0F618E-4C96-42F0-9E3C-66B0158BCCBE}">
      <dgm:prSet/>
      <dgm:spPr/>
      <dgm:t>
        <a:bodyPr/>
        <a:lstStyle/>
        <a:p>
          <a:endParaRPr lang="en-US" sz="1600" b="0" i="0">
            <a:solidFill>
              <a:schemeClr val="tx1">
                <a:lumMod val="75000"/>
                <a:lumOff val="25000"/>
              </a:schemeClr>
            </a:solidFill>
          </a:endParaRPr>
        </a:p>
      </dgm:t>
    </dgm:pt>
    <dgm:pt modelId="{0C6A2CC7-5741-4D63-A8FF-E7E06F0D1222}" type="sibTrans" cxnId="{EA0F618E-4C96-42F0-9E3C-66B0158BCCBE}">
      <dgm:prSet/>
      <dgm:spPr/>
      <dgm:t>
        <a:bodyPr/>
        <a:lstStyle/>
        <a:p>
          <a:endParaRPr lang="en-US" sz="1600" b="0" i="0">
            <a:solidFill>
              <a:schemeClr val="tx1">
                <a:lumMod val="75000"/>
                <a:lumOff val="25000"/>
              </a:schemeClr>
            </a:solidFill>
          </a:endParaRPr>
        </a:p>
      </dgm:t>
    </dgm:pt>
    <dgm:pt modelId="{F61FEBF0-CB2F-4364-8F44-722FB7578D18}" type="pres">
      <dgm:prSet presAssocID="{D7951F77-4E36-4893-91C6-3151A6D51694}" presName="root" presStyleCnt="0">
        <dgm:presLayoutVars>
          <dgm:dir/>
          <dgm:resizeHandles val="exact"/>
        </dgm:presLayoutVars>
      </dgm:prSet>
      <dgm:spPr/>
    </dgm:pt>
    <dgm:pt modelId="{F50C455E-839B-4494-8D06-326978CB28A7}" type="pres">
      <dgm:prSet presAssocID="{65B3944D-D926-4D0F-A305-F5740000747A}" presName="compNode" presStyleCnt="0"/>
      <dgm:spPr/>
    </dgm:pt>
    <dgm:pt modelId="{1DA8A0A9-929F-455B-B8BD-92EC86B6A862}" type="pres">
      <dgm:prSet presAssocID="{65B3944D-D926-4D0F-A305-F5740000747A}" presName="bgRect" presStyleLbl="bgShp" presStyleIdx="0" presStyleCnt="4"/>
      <dgm:spPr>
        <a:prstGeom prst="rect">
          <a:avLst/>
        </a:prstGeom>
        <a:noFill/>
        <a:ln w="22225">
          <a:noFill/>
        </a:ln>
        <a:effectLst/>
      </dgm:spPr>
    </dgm:pt>
    <dgm:pt modelId="{70C56EED-B0B5-4180-A100-474B69DE81C3}" type="pres">
      <dgm:prSet presAssocID="{65B3944D-D926-4D0F-A305-F5740000747A}" presName="iconRect" presStyleLbl="node1" presStyleIdx="0" presStyleCnt="4"/>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ed"/>
        </a:ext>
      </dgm:extLst>
    </dgm:pt>
    <dgm:pt modelId="{1827E2BA-EA13-4751-82F2-976CBDED6C82}" type="pres">
      <dgm:prSet presAssocID="{65B3944D-D926-4D0F-A305-F5740000747A}" presName="spaceRect" presStyleCnt="0"/>
      <dgm:spPr/>
    </dgm:pt>
    <dgm:pt modelId="{C38A5A37-0883-4EE3-9002-010A6D324785}" type="pres">
      <dgm:prSet presAssocID="{65B3944D-D926-4D0F-A305-F5740000747A}" presName="parTx" presStyleLbl="revTx" presStyleIdx="0" presStyleCnt="4">
        <dgm:presLayoutVars>
          <dgm:chMax val="0"/>
          <dgm:chPref val="0"/>
        </dgm:presLayoutVars>
      </dgm:prSet>
      <dgm:spPr/>
    </dgm:pt>
    <dgm:pt modelId="{21CE6EA1-CB92-41CD-8FAE-4CFF03E26BE6}" type="pres">
      <dgm:prSet presAssocID="{8862CE7B-AE72-45E8-B982-5279C14F7985}" presName="sibTrans" presStyleCnt="0"/>
      <dgm:spPr/>
    </dgm:pt>
    <dgm:pt modelId="{B92A22D8-3945-4B03-98DB-8A590020AE99}" type="pres">
      <dgm:prSet presAssocID="{223932EA-8A4D-4270-95C3-913761557237}" presName="compNode" presStyleCnt="0"/>
      <dgm:spPr/>
    </dgm:pt>
    <dgm:pt modelId="{A7FEDAED-2CDA-4D2F-883D-8D7438E3B422}" type="pres">
      <dgm:prSet presAssocID="{223932EA-8A4D-4270-95C3-913761557237}" presName="bgRect" presStyleLbl="bgShp" presStyleIdx="1" presStyleCnt="4"/>
      <dgm:spPr>
        <a:prstGeom prst="rect">
          <a:avLst/>
        </a:prstGeom>
        <a:noFill/>
        <a:ln w="22225">
          <a:noFill/>
        </a:ln>
        <a:effectLst/>
      </dgm:spPr>
    </dgm:pt>
    <dgm:pt modelId="{7297DA32-36DE-4F9A-BB44-A3F001A7D7C3}" type="pres">
      <dgm:prSet presAssocID="{223932EA-8A4D-4270-95C3-913761557237}" presName="iconRect" presStyleLbl="node1" presStyleIdx="1" presStyleCnt="4"/>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E3DC658D-83A0-48BE-9074-9EB3678901E1}" type="pres">
      <dgm:prSet presAssocID="{223932EA-8A4D-4270-95C3-913761557237}" presName="spaceRect" presStyleCnt="0"/>
      <dgm:spPr/>
    </dgm:pt>
    <dgm:pt modelId="{8F0FD205-8F23-4B47-859A-41BB69D2EDEE}" type="pres">
      <dgm:prSet presAssocID="{223932EA-8A4D-4270-95C3-913761557237}" presName="parTx" presStyleLbl="revTx" presStyleIdx="1" presStyleCnt="4">
        <dgm:presLayoutVars>
          <dgm:chMax val="0"/>
          <dgm:chPref val="0"/>
        </dgm:presLayoutVars>
      </dgm:prSet>
      <dgm:spPr/>
    </dgm:pt>
    <dgm:pt modelId="{AFA75C0E-13A0-4D0C-ACA8-B29E381BEF9A}" type="pres">
      <dgm:prSet presAssocID="{C201C5C8-D4F2-4559-AF23-68BB4B3E7FB1}" presName="sibTrans" presStyleCnt="0"/>
      <dgm:spPr/>
    </dgm:pt>
    <dgm:pt modelId="{763367BB-4527-4646-8015-D79C10A337E8}" type="pres">
      <dgm:prSet presAssocID="{BC68B812-A325-41D8-A08E-C2392666DF66}" presName="compNode" presStyleCnt="0"/>
      <dgm:spPr/>
    </dgm:pt>
    <dgm:pt modelId="{712D2B29-4977-4B70-ABE9-215A9E804015}" type="pres">
      <dgm:prSet presAssocID="{BC68B812-A325-41D8-A08E-C2392666DF66}" presName="bgRect" presStyleLbl="bgShp" presStyleIdx="2" presStyleCnt="4"/>
      <dgm:spPr>
        <a:prstGeom prst="rect">
          <a:avLst/>
        </a:prstGeom>
        <a:noFill/>
        <a:ln w="22225">
          <a:noFill/>
        </a:ln>
        <a:effectLst/>
      </dgm:spPr>
    </dgm:pt>
    <dgm:pt modelId="{6C7A9EF9-02EB-4D4D-A251-EC3A2F0EFD57}" type="pres">
      <dgm:prSet presAssocID="{BC68B812-A325-41D8-A08E-C2392666DF66}" presName="iconRect" presStyleLbl="node1" presStyleIdx="2" presStyleCnt="4"/>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ail"/>
        </a:ext>
      </dgm:extLst>
    </dgm:pt>
    <dgm:pt modelId="{13497251-DF6D-4038-B1ED-CA29B33C0A2F}" type="pres">
      <dgm:prSet presAssocID="{BC68B812-A325-41D8-A08E-C2392666DF66}" presName="spaceRect" presStyleCnt="0"/>
      <dgm:spPr/>
    </dgm:pt>
    <dgm:pt modelId="{516FEABD-B159-4827-91AC-07F0FC9EFC37}" type="pres">
      <dgm:prSet presAssocID="{BC68B812-A325-41D8-A08E-C2392666DF66}" presName="parTx" presStyleLbl="revTx" presStyleIdx="2" presStyleCnt="4">
        <dgm:presLayoutVars>
          <dgm:chMax val="0"/>
          <dgm:chPref val="0"/>
        </dgm:presLayoutVars>
      </dgm:prSet>
      <dgm:spPr/>
    </dgm:pt>
    <dgm:pt modelId="{580E91A4-0DB6-46AF-871B-67918081435B}" type="pres">
      <dgm:prSet presAssocID="{E950D3C2-0472-429B-98B0-86C856FA65A1}" presName="sibTrans" presStyleCnt="0"/>
      <dgm:spPr/>
    </dgm:pt>
    <dgm:pt modelId="{DD57C002-1714-4E12-872A-FCE88CC043FE}" type="pres">
      <dgm:prSet presAssocID="{7D1766B6-66CF-40CE-9693-BD20AFFFA3C9}" presName="compNode" presStyleCnt="0"/>
      <dgm:spPr/>
    </dgm:pt>
    <dgm:pt modelId="{59534EC1-7FD9-454B-8378-AACE14683CA9}" type="pres">
      <dgm:prSet presAssocID="{7D1766B6-66CF-40CE-9693-BD20AFFFA3C9}" presName="bgRect" presStyleLbl="bgShp" presStyleIdx="3" presStyleCnt="4"/>
      <dgm:spPr>
        <a:prstGeom prst="rect">
          <a:avLst/>
        </a:prstGeom>
        <a:noFill/>
        <a:ln w="22225">
          <a:noFill/>
        </a:ln>
        <a:effectLst/>
      </dgm:spPr>
    </dgm:pt>
    <dgm:pt modelId="{E81A461C-9D61-4B88-8277-F9DC532D2140}" type="pres">
      <dgm:prSet presAssocID="{7D1766B6-66CF-40CE-9693-BD20AFFFA3C9}" presName="iconRect" presStyleLbl="node1" presStyleIdx="3" presStyleCnt="4"/>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mart Phone"/>
        </a:ext>
      </dgm:extLst>
    </dgm:pt>
    <dgm:pt modelId="{79C87944-7AB8-4146-A381-E36FC48D5AE7}" type="pres">
      <dgm:prSet presAssocID="{7D1766B6-66CF-40CE-9693-BD20AFFFA3C9}" presName="spaceRect" presStyleCnt="0"/>
      <dgm:spPr/>
    </dgm:pt>
    <dgm:pt modelId="{CC81887C-6C6F-4E1A-BA2B-49AE8504B865}" type="pres">
      <dgm:prSet presAssocID="{7D1766B6-66CF-40CE-9693-BD20AFFFA3C9}" presName="parTx" presStyleLbl="revTx" presStyleIdx="3" presStyleCnt="4">
        <dgm:presLayoutVars>
          <dgm:chMax val="0"/>
          <dgm:chPref val="0"/>
        </dgm:presLayoutVars>
      </dgm:prSet>
      <dgm:spPr/>
    </dgm:pt>
  </dgm:ptLst>
  <dgm:cxnLst>
    <dgm:cxn modelId="{F79F3718-923D-468C-9B77-780F8F356013}" type="presOf" srcId="{223932EA-8A4D-4270-95C3-913761557237}" destId="{8F0FD205-8F23-4B47-859A-41BB69D2EDEE}" srcOrd="0" destOrd="0" presId="urn:microsoft.com/office/officeart/2018/2/layout/IconVerticalSolidList"/>
    <dgm:cxn modelId="{90986C5B-BF7B-4231-8046-782BAE77E788}" type="presOf" srcId="{BC68B812-A325-41D8-A08E-C2392666DF66}" destId="{516FEABD-B159-4827-91AC-07F0FC9EFC37}" srcOrd="0" destOrd="0" presId="urn:microsoft.com/office/officeart/2018/2/layout/IconVerticalSolidList"/>
    <dgm:cxn modelId="{92D3A76D-ADBB-49F3-861D-D2B74F81812E}" srcId="{D7951F77-4E36-4893-91C6-3151A6D51694}" destId="{65B3944D-D926-4D0F-A305-F5740000747A}" srcOrd="0" destOrd="0" parTransId="{2EA7AC4A-E82B-43F0-A6EA-F599428578FC}" sibTransId="{8862CE7B-AE72-45E8-B982-5279C14F7985}"/>
    <dgm:cxn modelId="{643FF34F-8DBA-4A80-B845-400878209600}" type="presOf" srcId="{7D1766B6-66CF-40CE-9693-BD20AFFFA3C9}" destId="{CC81887C-6C6F-4E1A-BA2B-49AE8504B865}" srcOrd="0" destOrd="0" presId="urn:microsoft.com/office/officeart/2018/2/layout/IconVerticalSolidList"/>
    <dgm:cxn modelId="{9D5AFC8C-3FE5-4AED-9F29-5D039E47B81F}" type="presOf" srcId="{D7951F77-4E36-4893-91C6-3151A6D51694}" destId="{F61FEBF0-CB2F-4364-8F44-722FB7578D18}" srcOrd="0" destOrd="0" presId="urn:microsoft.com/office/officeart/2018/2/layout/IconVerticalSolidList"/>
    <dgm:cxn modelId="{EA0F618E-4C96-42F0-9E3C-66B0158BCCBE}" srcId="{D7951F77-4E36-4893-91C6-3151A6D51694}" destId="{7D1766B6-66CF-40CE-9693-BD20AFFFA3C9}" srcOrd="3" destOrd="0" parTransId="{76694DF4-F7BE-4AF1-9E12-BAEDD42D9ED3}" sibTransId="{0C6A2CC7-5741-4D63-A8FF-E7E06F0D1222}"/>
    <dgm:cxn modelId="{AAD26E9B-C129-46B7-BFCC-98D5999B6B9A}" srcId="{D7951F77-4E36-4893-91C6-3151A6D51694}" destId="{BC68B812-A325-41D8-A08E-C2392666DF66}" srcOrd="2" destOrd="0" parTransId="{23A01A1D-B409-49E7-91BA-2321B9A237C2}" sibTransId="{E950D3C2-0472-429B-98B0-86C856FA65A1}"/>
    <dgm:cxn modelId="{F57AC0B7-F603-4C41-BF48-9041FAA60E8E}" type="presOf" srcId="{65B3944D-D926-4D0F-A305-F5740000747A}" destId="{C38A5A37-0883-4EE3-9002-010A6D324785}" srcOrd="0" destOrd="0" presId="urn:microsoft.com/office/officeart/2018/2/layout/IconVerticalSolidList"/>
    <dgm:cxn modelId="{E37D9CF8-DFE4-4379-9C72-27346573699A}" srcId="{D7951F77-4E36-4893-91C6-3151A6D51694}" destId="{223932EA-8A4D-4270-95C3-913761557237}" srcOrd="1" destOrd="0" parTransId="{E01D4CB3-97D0-4857-AF09-DED2BE24BAAC}" sibTransId="{C201C5C8-D4F2-4559-AF23-68BB4B3E7FB1}"/>
    <dgm:cxn modelId="{30F222E0-DF1F-4484-B140-6B7C6520EA89}" type="presParOf" srcId="{F61FEBF0-CB2F-4364-8F44-722FB7578D18}" destId="{F50C455E-839B-4494-8D06-326978CB28A7}" srcOrd="0" destOrd="0" presId="urn:microsoft.com/office/officeart/2018/2/layout/IconVerticalSolidList"/>
    <dgm:cxn modelId="{4FA9135E-4FFF-4848-9413-1BF026DB0BED}" type="presParOf" srcId="{F50C455E-839B-4494-8D06-326978CB28A7}" destId="{1DA8A0A9-929F-455B-B8BD-92EC86B6A862}" srcOrd="0" destOrd="0" presId="urn:microsoft.com/office/officeart/2018/2/layout/IconVerticalSolidList"/>
    <dgm:cxn modelId="{D16731A0-71A2-43AF-BF53-727392BD9F51}" type="presParOf" srcId="{F50C455E-839B-4494-8D06-326978CB28A7}" destId="{70C56EED-B0B5-4180-A100-474B69DE81C3}" srcOrd="1" destOrd="0" presId="urn:microsoft.com/office/officeart/2018/2/layout/IconVerticalSolidList"/>
    <dgm:cxn modelId="{4A8AA9B9-F7DD-4A1D-B570-4456CEC74161}" type="presParOf" srcId="{F50C455E-839B-4494-8D06-326978CB28A7}" destId="{1827E2BA-EA13-4751-82F2-976CBDED6C82}" srcOrd="2" destOrd="0" presId="urn:microsoft.com/office/officeart/2018/2/layout/IconVerticalSolidList"/>
    <dgm:cxn modelId="{DDE1A35C-0892-4749-9900-354FF724E1E5}" type="presParOf" srcId="{F50C455E-839B-4494-8D06-326978CB28A7}" destId="{C38A5A37-0883-4EE3-9002-010A6D324785}" srcOrd="3" destOrd="0" presId="urn:microsoft.com/office/officeart/2018/2/layout/IconVerticalSolidList"/>
    <dgm:cxn modelId="{D3D3D519-863B-49A0-9C3F-051416EA153D}" type="presParOf" srcId="{F61FEBF0-CB2F-4364-8F44-722FB7578D18}" destId="{21CE6EA1-CB92-41CD-8FAE-4CFF03E26BE6}" srcOrd="1" destOrd="0" presId="urn:microsoft.com/office/officeart/2018/2/layout/IconVerticalSolidList"/>
    <dgm:cxn modelId="{9D15FC18-0098-4A72-8D76-E82F2C2E180C}" type="presParOf" srcId="{F61FEBF0-CB2F-4364-8F44-722FB7578D18}" destId="{B92A22D8-3945-4B03-98DB-8A590020AE99}" srcOrd="2" destOrd="0" presId="urn:microsoft.com/office/officeart/2018/2/layout/IconVerticalSolidList"/>
    <dgm:cxn modelId="{7BC74BD9-A7ED-4402-9D3B-B1A5776A7EAD}" type="presParOf" srcId="{B92A22D8-3945-4B03-98DB-8A590020AE99}" destId="{A7FEDAED-2CDA-4D2F-883D-8D7438E3B422}" srcOrd="0" destOrd="0" presId="urn:microsoft.com/office/officeart/2018/2/layout/IconVerticalSolidList"/>
    <dgm:cxn modelId="{8C85A1A0-97AB-4188-8D32-DBD98A9FDB6A}" type="presParOf" srcId="{B92A22D8-3945-4B03-98DB-8A590020AE99}" destId="{7297DA32-36DE-4F9A-BB44-A3F001A7D7C3}" srcOrd="1" destOrd="0" presId="urn:microsoft.com/office/officeart/2018/2/layout/IconVerticalSolidList"/>
    <dgm:cxn modelId="{EB678E6A-2F37-4857-8F4D-6FB66B193092}" type="presParOf" srcId="{B92A22D8-3945-4B03-98DB-8A590020AE99}" destId="{E3DC658D-83A0-48BE-9074-9EB3678901E1}" srcOrd="2" destOrd="0" presId="urn:microsoft.com/office/officeart/2018/2/layout/IconVerticalSolidList"/>
    <dgm:cxn modelId="{08E40640-4D3B-4852-AF2D-2E0C224FF474}" type="presParOf" srcId="{B92A22D8-3945-4B03-98DB-8A590020AE99}" destId="{8F0FD205-8F23-4B47-859A-41BB69D2EDEE}" srcOrd="3" destOrd="0" presId="urn:microsoft.com/office/officeart/2018/2/layout/IconVerticalSolidList"/>
    <dgm:cxn modelId="{9C6E34DB-EF0D-43A5-A1E0-39D065733597}" type="presParOf" srcId="{F61FEBF0-CB2F-4364-8F44-722FB7578D18}" destId="{AFA75C0E-13A0-4D0C-ACA8-B29E381BEF9A}" srcOrd="3" destOrd="0" presId="urn:microsoft.com/office/officeart/2018/2/layout/IconVerticalSolidList"/>
    <dgm:cxn modelId="{AC8A67FF-09EA-4C04-AE25-5A9F33A57654}" type="presParOf" srcId="{F61FEBF0-CB2F-4364-8F44-722FB7578D18}" destId="{763367BB-4527-4646-8015-D79C10A337E8}" srcOrd="4" destOrd="0" presId="urn:microsoft.com/office/officeart/2018/2/layout/IconVerticalSolidList"/>
    <dgm:cxn modelId="{5BC094CB-F2E0-4918-9AC7-082F24D0AC9E}" type="presParOf" srcId="{763367BB-4527-4646-8015-D79C10A337E8}" destId="{712D2B29-4977-4B70-ABE9-215A9E804015}" srcOrd="0" destOrd="0" presId="urn:microsoft.com/office/officeart/2018/2/layout/IconVerticalSolidList"/>
    <dgm:cxn modelId="{8583FA80-D558-4B21-9EFE-C8F712D37D97}" type="presParOf" srcId="{763367BB-4527-4646-8015-D79C10A337E8}" destId="{6C7A9EF9-02EB-4D4D-A251-EC3A2F0EFD57}" srcOrd="1" destOrd="0" presId="urn:microsoft.com/office/officeart/2018/2/layout/IconVerticalSolidList"/>
    <dgm:cxn modelId="{FF2B3AFE-5D78-4AF4-BD5D-10DA64FD2E34}" type="presParOf" srcId="{763367BB-4527-4646-8015-D79C10A337E8}" destId="{13497251-DF6D-4038-B1ED-CA29B33C0A2F}" srcOrd="2" destOrd="0" presId="urn:microsoft.com/office/officeart/2018/2/layout/IconVerticalSolidList"/>
    <dgm:cxn modelId="{03E26A79-059D-4B0B-B311-C422C1F45874}" type="presParOf" srcId="{763367BB-4527-4646-8015-D79C10A337E8}" destId="{516FEABD-B159-4827-91AC-07F0FC9EFC37}" srcOrd="3" destOrd="0" presId="urn:microsoft.com/office/officeart/2018/2/layout/IconVerticalSolidList"/>
    <dgm:cxn modelId="{7DF7C674-8C32-4721-BFBF-41FDC484E9DE}" type="presParOf" srcId="{F61FEBF0-CB2F-4364-8F44-722FB7578D18}" destId="{580E91A4-0DB6-46AF-871B-67918081435B}" srcOrd="5" destOrd="0" presId="urn:microsoft.com/office/officeart/2018/2/layout/IconVerticalSolidList"/>
    <dgm:cxn modelId="{69E1E3B7-31C1-4B29-966A-E5A8BB0D531A}" type="presParOf" srcId="{F61FEBF0-CB2F-4364-8F44-722FB7578D18}" destId="{DD57C002-1714-4E12-872A-FCE88CC043FE}" srcOrd="6" destOrd="0" presId="urn:microsoft.com/office/officeart/2018/2/layout/IconVerticalSolidList"/>
    <dgm:cxn modelId="{EFAE7F8F-7259-4084-AAA5-1FF2B2F8421F}" type="presParOf" srcId="{DD57C002-1714-4E12-872A-FCE88CC043FE}" destId="{59534EC1-7FD9-454B-8378-AACE14683CA9}" srcOrd="0" destOrd="0" presId="urn:microsoft.com/office/officeart/2018/2/layout/IconVerticalSolidList"/>
    <dgm:cxn modelId="{800A25F1-C44E-4FE9-8A17-1481D23F9CD2}" type="presParOf" srcId="{DD57C002-1714-4E12-872A-FCE88CC043FE}" destId="{E81A461C-9D61-4B88-8277-F9DC532D2140}" srcOrd="1" destOrd="0" presId="urn:microsoft.com/office/officeart/2018/2/layout/IconVerticalSolidList"/>
    <dgm:cxn modelId="{A87D708E-7950-48D7-9212-063B037786BA}" type="presParOf" srcId="{DD57C002-1714-4E12-872A-FCE88CC043FE}" destId="{79C87944-7AB8-4146-A381-E36FC48D5AE7}" srcOrd="2" destOrd="0" presId="urn:microsoft.com/office/officeart/2018/2/layout/IconVerticalSolidList"/>
    <dgm:cxn modelId="{EC725DBF-F357-4C9A-A034-C4DE0610B5FD}" type="presParOf" srcId="{DD57C002-1714-4E12-872A-FCE88CC043FE}" destId="{CC81887C-6C6F-4E1A-BA2B-49AE8504B865}" srcOrd="3" destOrd="0" presId="urn:microsoft.com/office/officeart/2018/2/layout/IconVerticalSolid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4F309-1559-6442-8699-F936A65F97CA}">
      <dsp:nvSpPr>
        <dsp:cNvPr id="0" name=""/>
        <dsp:cNvSpPr/>
      </dsp:nvSpPr>
      <dsp:spPr>
        <a:xfrm>
          <a:off x="0" y="1401807"/>
          <a:ext cx="10363200" cy="620622"/>
        </a:xfrm>
        <a:prstGeom prst="notchedRightArrow">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372828CF-3339-E44A-BBB6-2086036C9488}">
      <dsp:nvSpPr>
        <dsp:cNvPr id="0" name=""/>
        <dsp:cNvSpPr/>
      </dsp:nvSpPr>
      <dsp:spPr>
        <a:xfrm>
          <a:off x="17853" y="52599"/>
          <a:ext cx="2242998" cy="1228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1">
          <a:noAutofit/>
        </a:bodyPr>
        <a:lstStyle/>
        <a:p>
          <a:pPr marL="0" lvl="0" indent="0" algn="ctr" defTabSz="889000">
            <a:lnSpc>
              <a:spcPct val="100000"/>
            </a:lnSpc>
            <a:spcBef>
              <a:spcPct val="0"/>
            </a:spcBef>
            <a:spcAft>
              <a:spcPct val="35000"/>
            </a:spcAft>
            <a:buNone/>
          </a:pPr>
          <a:r>
            <a:rPr lang="fa-IR" sz="2000" b="1" kern="1200" dirty="0">
              <a:solidFill>
                <a:schemeClr val="tx1">
                  <a:lumMod val="75000"/>
                  <a:lumOff val="25000"/>
                </a:schemeClr>
              </a:solidFill>
              <a:effectLst/>
              <a:latin typeface="+mj-lt"/>
            </a:rPr>
            <a:t>معادل</a:t>
          </a:r>
          <a:endParaRPr lang="en-US" sz="2000" b="1" kern="1200" dirty="0">
            <a:solidFill>
              <a:schemeClr val="tx1">
                <a:lumMod val="75000"/>
                <a:lumOff val="25000"/>
              </a:schemeClr>
            </a:solidFill>
            <a:effectLst/>
            <a:latin typeface="+mj-lt"/>
          </a:endParaRPr>
        </a:p>
        <a:p>
          <a:pPr marL="0" lvl="0" indent="0" algn="ctr" defTabSz="533400">
            <a:lnSpc>
              <a:spcPct val="100000"/>
            </a:lnSpc>
            <a:spcBef>
              <a:spcPct val="0"/>
            </a:spcBef>
            <a:spcAft>
              <a:spcPts val="0"/>
            </a:spcAft>
            <a:buNone/>
          </a:pPr>
          <a:r>
            <a:rPr lang="fa-IR" sz="1600" b="0" kern="1200" dirty="0">
              <a:solidFill>
                <a:schemeClr val="tx1">
                  <a:lumMod val="75000"/>
                  <a:lumOff val="25000"/>
                </a:schemeClr>
              </a:solidFill>
              <a:effectLst/>
              <a:latin typeface="+mn-lt"/>
              <a:ea typeface="+mn-ea"/>
              <a:cs typeface="+mn-cs"/>
            </a:rPr>
            <a:t>3800 بار ساخت سریال مختارنامه</a:t>
          </a:r>
          <a:endParaRPr lang="en-US" sz="1600" b="0" kern="1200" dirty="0">
            <a:solidFill>
              <a:schemeClr val="tx1">
                <a:lumMod val="75000"/>
                <a:lumOff val="25000"/>
              </a:schemeClr>
            </a:solidFill>
            <a:effectLst/>
            <a:latin typeface="+mn-lt"/>
            <a:ea typeface="+mn-ea"/>
            <a:cs typeface="+mn-cs"/>
          </a:endParaRPr>
        </a:p>
      </dsp:txBody>
      <dsp:txXfrm>
        <a:off x="17853" y="52599"/>
        <a:ext cx="2242998" cy="1228273"/>
      </dsp:txXfrm>
    </dsp:sp>
    <dsp:sp modelId="{A238071D-27EE-944C-AC00-AA0D602D331A}">
      <dsp:nvSpPr>
        <dsp:cNvPr id="0" name=""/>
        <dsp:cNvSpPr/>
      </dsp:nvSpPr>
      <dsp:spPr>
        <a:xfrm>
          <a:off x="959505" y="1505551"/>
          <a:ext cx="342423" cy="342423"/>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C3B005-1F82-8E46-986A-D7F66A3A11C5}">
      <dsp:nvSpPr>
        <dsp:cNvPr id="0" name=""/>
        <dsp:cNvSpPr/>
      </dsp:nvSpPr>
      <dsp:spPr>
        <a:xfrm>
          <a:off x="2338526" y="120108"/>
          <a:ext cx="2242998" cy="142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1">
          <a:noAutofit/>
        </a:bodyPr>
        <a:lstStyle/>
        <a:p>
          <a:pPr marL="17463" lvl="0" indent="-17463" algn="ctr" defTabSz="889000">
            <a:lnSpc>
              <a:spcPct val="100000"/>
            </a:lnSpc>
            <a:spcBef>
              <a:spcPct val="0"/>
            </a:spcBef>
            <a:spcAft>
              <a:spcPct val="35000"/>
            </a:spcAft>
            <a:buNone/>
            <a:tabLst/>
          </a:pPr>
          <a:r>
            <a:rPr lang="fa-IR" sz="2000" b="1" kern="1200" dirty="0">
              <a:solidFill>
                <a:schemeClr val="tx1">
                  <a:lumMod val="75000"/>
                  <a:lumOff val="25000"/>
                </a:schemeClr>
              </a:solidFill>
              <a:effectLst/>
              <a:latin typeface="+mj-lt"/>
            </a:rPr>
            <a:t>معادل</a:t>
          </a:r>
          <a:endParaRPr lang="en-US" sz="2000" b="1" kern="1200" dirty="0">
            <a:solidFill>
              <a:schemeClr val="tx1">
                <a:lumMod val="75000"/>
                <a:lumOff val="25000"/>
              </a:schemeClr>
            </a:solidFill>
            <a:effectLst/>
            <a:latin typeface="+mj-lt"/>
          </a:endParaRPr>
        </a:p>
        <a:p>
          <a:pPr marL="17463" lvl="1" indent="-17463" algn="ctr" defTabSz="711200">
            <a:lnSpc>
              <a:spcPct val="100000"/>
            </a:lnSpc>
            <a:spcBef>
              <a:spcPct val="0"/>
            </a:spcBef>
            <a:spcAft>
              <a:spcPct val="15000"/>
            </a:spcAft>
            <a:buNone/>
            <a:tabLst/>
          </a:pPr>
          <a:r>
            <a:rPr lang="fa-IR" sz="1600" b="0" kern="1200" dirty="0">
              <a:solidFill>
                <a:schemeClr val="tx1">
                  <a:lumMod val="75000"/>
                  <a:lumOff val="25000"/>
                </a:schemeClr>
              </a:solidFill>
              <a:effectLst/>
            </a:rPr>
            <a:t>استخدام کریس رونالدو به مدت 400 سال</a:t>
          </a:r>
          <a:endParaRPr lang="en-US" sz="1600" b="0" kern="1200" dirty="0">
            <a:solidFill>
              <a:schemeClr val="tx1">
                <a:lumMod val="75000"/>
                <a:lumOff val="25000"/>
              </a:schemeClr>
            </a:solidFill>
            <a:effectLst/>
          </a:endParaRPr>
        </a:p>
      </dsp:txBody>
      <dsp:txXfrm>
        <a:off x="2338526" y="120108"/>
        <a:ext cx="2242998" cy="1424920"/>
      </dsp:txXfrm>
    </dsp:sp>
    <dsp:sp modelId="{E003598C-A77C-E647-AC67-202397C7C2C6}">
      <dsp:nvSpPr>
        <dsp:cNvPr id="0" name=""/>
        <dsp:cNvSpPr/>
      </dsp:nvSpPr>
      <dsp:spPr>
        <a:xfrm>
          <a:off x="3314653" y="1527100"/>
          <a:ext cx="342423" cy="342423"/>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93F839-D107-C147-91A7-BF591A6B37F1}">
      <dsp:nvSpPr>
        <dsp:cNvPr id="0" name=""/>
        <dsp:cNvSpPr/>
      </dsp:nvSpPr>
      <dsp:spPr>
        <a:xfrm>
          <a:off x="4719514" y="247301"/>
          <a:ext cx="2242998" cy="1243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1">
          <a:noAutofit/>
        </a:bodyPr>
        <a:lstStyle/>
        <a:p>
          <a:pPr marL="17463" lvl="0" indent="0" algn="ctr" defTabSz="889000">
            <a:lnSpc>
              <a:spcPct val="100000"/>
            </a:lnSpc>
            <a:spcBef>
              <a:spcPct val="0"/>
            </a:spcBef>
            <a:spcAft>
              <a:spcPct val="35000"/>
            </a:spcAft>
            <a:buNone/>
            <a:tabLst/>
          </a:pPr>
          <a:r>
            <a:rPr lang="fa-IR" sz="2000" b="1" kern="1200" dirty="0">
              <a:solidFill>
                <a:schemeClr val="tx1">
                  <a:lumMod val="75000"/>
                  <a:lumOff val="25000"/>
                </a:schemeClr>
              </a:solidFill>
              <a:effectLst/>
              <a:latin typeface="+mj-lt"/>
            </a:rPr>
            <a:t>معادل</a:t>
          </a:r>
          <a:endParaRPr lang="en-US" sz="2000" b="1" kern="1200" dirty="0">
            <a:solidFill>
              <a:schemeClr val="tx1">
                <a:lumMod val="75000"/>
                <a:lumOff val="25000"/>
              </a:schemeClr>
            </a:solidFill>
            <a:effectLst/>
            <a:latin typeface="+mj-lt"/>
          </a:endParaRPr>
        </a:p>
        <a:p>
          <a:pPr marL="17463" lvl="1" indent="0" algn="ctr" defTabSz="711200">
            <a:lnSpc>
              <a:spcPct val="100000"/>
            </a:lnSpc>
            <a:spcBef>
              <a:spcPct val="0"/>
            </a:spcBef>
            <a:spcAft>
              <a:spcPct val="15000"/>
            </a:spcAft>
            <a:buNone/>
            <a:tabLst/>
          </a:pPr>
          <a:r>
            <a:rPr lang="fa-IR" sz="1600" b="0" kern="1200" dirty="0">
              <a:solidFill>
                <a:schemeClr val="tx1">
                  <a:lumMod val="75000"/>
                  <a:lumOff val="25000"/>
                </a:schemeClr>
              </a:solidFill>
              <a:effectLst/>
            </a:rPr>
            <a:t>خرید همزمان تیم چلسی، منچستر یونایتد، منچستر سیتی، آرسنال و لیورپول</a:t>
          </a:r>
          <a:endParaRPr lang="en-US" sz="1600" b="0" kern="1200" dirty="0">
            <a:solidFill>
              <a:schemeClr val="tx1">
                <a:lumMod val="75000"/>
                <a:lumOff val="25000"/>
              </a:schemeClr>
            </a:solidFill>
            <a:effectLst/>
          </a:endParaRPr>
        </a:p>
      </dsp:txBody>
      <dsp:txXfrm>
        <a:off x="4719514" y="247301"/>
        <a:ext cx="2242998" cy="1243176"/>
      </dsp:txXfrm>
    </dsp:sp>
    <dsp:sp modelId="{164A0F39-72C5-6C47-BD7E-D85A1B7BF6C9}">
      <dsp:nvSpPr>
        <dsp:cNvPr id="0" name=""/>
        <dsp:cNvSpPr/>
      </dsp:nvSpPr>
      <dsp:spPr>
        <a:xfrm>
          <a:off x="5669802" y="1509276"/>
          <a:ext cx="342423" cy="342423"/>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96F0-52A6-A143-9BFC-DA068C37DE6F}">
      <dsp:nvSpPr>
        <dsp:cNvPr id="0" name=""/>
        <dsp:cNvSpPr/>
      </dsp:nvSpPr>
      <dsp:spPr>
        <a:xfrm>
          <a:off x="6971216" y="104959"/>
          <a:ext cx="2242998" cy="1369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1">
          <a:noAutofit/>
        </a:bodyPr>
        <a:lstStyle/>
        <a:p>
          <a:pPr marL="0" lvl="0" indent="0" algn="ctr" defTabSz="889000">
            <a:lnSpc>
              <a:spcPct val="100000"/>
            </a:lnSpc>
            <a:spcBef>
              <a:spcPct val="0"/>
            </a:spcBef>
            <a:spcAft>
              <a:spcPct val="35000"/>
            </a:spcAft>
            <a:buNone/>
          </a:pPr>
          <a:r>
            <a:rPr lang="fa-IR" sz="2000" b="1" kern="1200" dirty="0">
              <a:solidFill>
                <a:schemeClr val="tx1">
                  <a:lumMod val="75000"/>
                  <a:lumOff val="25000"/>
                </a:schemeClr>
              </a:solidFill>
              <a:effectLst/>
              <a:latin typeface="+mj-lt"/>
            </a:rPr>
            <a:t>معادل</a:t>
          </a:r>
          <a:endParaRPr lang="ru-RU" sz="2000" b="1" kern="1200" dirty="0">
            <a:solidFill>
              <a:schemeClr val="tx1">
                <a:lumMod val="75000"/>
                <a:lumOff val="25000"/>
              </a:schemeClr>
            </a:solidFill>
            <a:effectLst/>
            <a:latin typeface="+mj-lt"/>
          </a:endParaRPr>
        </a:p>
        <a:p>
          <a:pPr marL="0" lvl="0" indent="0" algn="ctr" defTabSz="533400">
            <a:lnSpc>
              <a:spcPct val="100000"/>
            </a:lnSpc>
            <a:spcBef>
              <a:spcPct val="0"/>
            </a:spcBef>
            <a:spcAft>
              <a:spcPts val="0"/>
            </a:spcAft>
            <a:buNone/>
          </a:pPr>
          <a:r>
            <a:rPr lang="fa-IR" sz="1600" b="0" kern="1200" dirty="0">
              <a:solidFill>
                <a:schemeClr val="tx1">
                  <a:lumMod val="75000"/>
                  <a:lumOff val="25000"/>
                </a:schemeClr>
              </a:solidFill>
              <a:effectLst/>
              <a:latin typeface="+mn-lt"/>
              <a:ea typeface="+mn-ea"/>
              <a:cs typeface="+mn-cs"/>
            </a:rPr>
            <a:t>100 سال یارانه کل مردم ایران</a:t>
          </a:r>
          <a:endParaRPr lang="en-US" sz="1600" b="0" kern="1200" dirty="0">
            <a:solidFill>
              <a:schemeClr val="tx1">
                <a:lumMod val="75000"/>
                <a:lumOff val="25000"/>
              </a:schemeClr>
            </a:solidFill>
            <a:effectLst/>
            <a:latin typeface="+mn-lt"/>
            <a:ea typeface="+mn-ea"/>
            <a:cs typeface="+mn-cs"/>
          </a:endParaRPr>
        </a:p>
      </dsp:txBody>
      <dsp:txXfrm>
        <a:off x="6971216" y="104959"/>
        <a:ext cx="2242998" cy="1369694"/>
      </dsp:txXfrm>
    </dsp:sp>
    <dsp:sp modelId="{1501A02B-D4EF-144E-9CF0-602A004680BE}">
      <dsp:nvSpPr>
        <dsp:cNvPr id="0" name=""/>
        <dsp:cNvSpPr/>
      </dsp:nvSpPr>
      <dsp:spPr>
        <a:xfrm>
          <a:off x="8024951" y="1540906"/>
          <a:ext cx="342423" cy="342423"/>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8A0A9-929F-455B-B8BD-92EC86B6A862}">
      <dsp:nvSpPr>
        <dsp:cNvPr id="0" name=""/>
        <dsp:cNvSpPr/>
      </dsp:nvSpPr>
      <dsp:spPr>
        <a:xfrm>
          <a:off x="0" y="1421"/>
          <a:ext cx="10363200" cy="720293"/>
        </a:xfrm>
        <a:prstGeom prst="rect">
          <a:avLst/>
        </a:prstGeom>
        <a:noFill/>
        <a:ln w="22225">
          <a:noFill/>
        </a:ln>
        <a:effectLst/>
      </dsp:spPr>
      <dsp:style>
        <a:lnRef idx="0">
          <a:scrgbClr r="0" g="0" b="0"/>
        </a:lnRef>
        <a:fillRef idx="1">
          <a:scrgbClr r="0" g="0" b="0"/>
        </a:fillRef>
        <a:effectRef idx="0">
          <a:scrgbClr r="0" g="0" b="0"/>
        </a:effectRef>
        <a:fontRef idx="minor"/>
      </dsp:style>
    </dsp:sp>
    <dsp:sp modelId="{70C56EED-B0B5-4180-A100-474B69DE81C3}">
      <dsp:nvSpPr>
        <dsp:cNvPr id="0" name=""/>
        <dsp:cNvSpPr/>
      </dsp:nvSpPr>
      <dsp:spPr>
        <a:xfrm>
          <a:off x="217888" y="163487"/>
          <a:ext cx="396161" cy="396161"/>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8A5A37-0883-4EE3-9002-010A6D324785}">
      <dsp:nvSpPr>
        <dsp:cNvPr id="0" name=""/>
        <dsp:cNvSpPr/>
      </dsp:nvSpPr>
      <dsp:spPr>
        <a:xfrm>
          <a:off x="831939" y="1421"/>
          <a:ext cx="9531260" cy="720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31" tIns="76231" rIns="76231" bIns="76231" numCol="1" spcCol="1270" anchor="ctr" anchorCtr="0">
          <a:noAutofit/>
        </a:bodyPr>
        <a:lstStyle/>
        <a:p>
          <a:pPr marL="0" lvl="0" indent="0" algn="l" defTabSz="889000">
            <a:lnSpc>
              <a:spcPct val="90000"/>
            </a:lnSpc>
            <a:spcBef>
              <a:spcPct val="0"/>
            </a:spcBef>
            <a:spcAft>
              <a:spcPct val="35000"/>
            </a:spcAft>
            <a:buNone/>
          </a:pPr>
          <a:r>
            <a:rPr lang="en-US" sz="2000" b="1" i="0" kern="1200" dirty="0">
              <a:solidFill>
                <a:schemeClr val="tx1">
                  <a:lumMod val="75000"/>
                  <a:lumOff val="25000"/>
                </a:schemeClr>
              </a:solidFill>
            </a:rPr>
            <a:t>LinkedIn</a:t>
          </a:r>
          <a:br>
            <a:rPr lang="en-US" sz="2000" b="0" i="0" kern="1200" dirty="0">
              <a:solidFill>
                <a:schemeClr val="tx1">
                  <a:lumMod val="75000"/>
                  <a:lumOff val="25000"/>
                </a:schemeClr>
              </a:solidFill>
            </a:rPr>
          </a:br>
          <a:r>
            <a:rPr lang="en-US" sz="1600" b="0" i="0" kern="1200" dirty="0">
              <a:solidFill>
                <a:schemeClr val="tx1">
                  <a:lumMod val="75000"/>
                  <a:lumOff val="25000"/>
                </a:schemeClr>
              </a:solidFill>
            </a:rPr>
            <a:t>Link to Your LinkedIn Profile</a:t>
          </a:r>
        </a:p>
      </dsp:txBody>
      <dsp:txXfrm>
        <a:off x="831939" y="1421"/>
        <a:ext cx="9531260" cy="720293"/>
      </dsp:txXfrm>
    </dsp:sp>
    <dsp:sp modelId="{A7FEDAED-2CDA-4D2F-883D-8D7438E3B422}">
      <dsp:nvSpPr>
        <dsp:cNvPr id="0" name=""/>
        <dsp:cNvSpPr/>
      </dsp:nvSpPr>
      <dsp:spPr>
        <a:xfrm>
          <a:off x="0" y="901788"/>
          <a:ext cx="10363200" cy="720293"/>
        </a:xfrm>
        <a:prstGeom prst="rect">
          <a:avLst/>
        </a:prstGeom>
        <a:noFill/>
        <a:ln w="22225">
          <a:noFill/>
        </a:ln>
        <a:effectLst/>
      </dsp:spPr>
      <dsp:style>
        <a:lnRef idx="0">
          <a:scrgbClr r="0" g="0" b="0"/>
        </a:lnRef>
        <a:fillRef idx="1">
          <a:scrgbClr r="0" g="0" b="0"/>
        </a:fillRef>
        <a:effectRef idx="0">
          <a:scrgbClr r="0" g="0" b="0"/>
        </a:effectRef>
        <a:fontRef idx="minor"/>
      </dsp:style>
    </dsp:sp>
    <dsp:sp modelId="{7297DA32-36DE-4F9A-BB44-A3F001A7D7C3}">
      <dsp:nvSpPr>
        <dsp:cNvPr id="0" name=""/>
        <dsp:cNvSpPr/>
      </dsp:nvSpPr>
      <dsp:spPr>
        <a:xfrm>
          <a:off x="217888" y="1063854"/>
          <a:ext cx="396161" cy="396161"/>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0FD205-8F23-4B47-859A-41BB69D2EDEE}">
      <dsp:nvSpPr>
        <dsp:cNvPr id="0" name=""/>
        <dsp:cNvSpPr/>
      </dsp:nvSpPr>
      <dsp:spPr>
        <a:xfrm>
          <a:off x="831939" y="901788"/>
          <a:ext cx="9531260" cy="720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31" tIns="76231" rIns="76231" bIns="76231" numCol="1" spcCol="1270" anchor="ctr" anchorCtr="0">
          <a:noAutofit/>
        </a:bodyPr>
        <a:lstStyle/>
        <a:p>
          <a:pPr marL="0" lvl="0" indent="0" algn="l" defTabSz="889000">
            <a:lnSpc>
              <a:spcPct val="90000"/>
            </a:lnSpc>
            <a:spcBef>
              <a:spcPct val="0"/>
            </a:spcBef>
            <a:spcAft>
              <a:spcPct val="35000"/>
            </a:spcAft>
            <a:buNone/>
          </a:pPr>
          <a:r>
            <a:rPr lang="en-US" sz="2000" b="1" i="0" kern="1200" dirty="0">
              <a:solidFill>
                <a:schemeClr val="tx1">
                  <a:lumMod val="75000"/>
                  <a:lumOff val="25000"/>
                </a:schemeClr>
              </a:solidFill>
            </a:rPr>
            <a:t>Twitter</a:t>
          </a:r>
          <a:br>
            <a:rPr lang="en-US" sz="2000" b="0" i="0" kern="1200" dirty="0">
              <a:solidFill>
                <a:schemeClr val="tx1">
                  <a:lumMod val="75000"/>
                  <a:lumOff val="25000"/>
                </a:schemeClr>
              </a:solidFill>
            </a:rPr>
          </a:br>
          <a:r>
            <a:rPr lang="en-US" sz="1600" b="0" i="0" kern="1200" dirty="0">
              <a:solidFill>
                <a:schemeClr val="tx1">
                  <a:lumMod val="75000"/>
                  <a:lumOff val="25000"/>
                </a:schemeClr>
              </a:solidFill>
            </a:rPr>
            <a:t>@yourhandle</a:t>
          </a:r>
        </a:p>
      </dsp:txBody>
      <dsp:txXfrm>
        <a:off x="831939" y="901788"/>
        <a:ext cx="9531260" cy="720293"/>
      </dsp:txXfrm>
    </dsp:sp>
    <dsp:sp modelId="{712D2B29-4977-4B70-ABE9-215A9E804015}">
      <dsp:nvSpPr>
        <dsp:cNvPr id="0" name=""/>
        <dsp:cNvSpPr/>
      </dsp:nvSpPr>
      <dsp:spPr>
        <a:xfrm>
          <a:off x="0" y="1802155"/>
          <a:ext cx="10363200" cy="720293"/>
        </a:xfrm>
        <a:prstGeom prst="rect">
          <a:avLst/>
        </a:prstGeom>
        <a:noFill/>
        <a:ln w="22225">
          <a:noFill/>
        </a:ln>
        <a:effectLst/>
      </dsp:spPr>
      <dsp:style>
        <a:lnRef idx="0">
          <a:scrgbClr r="0" g="0" b="0"/>
        </a:lnRef>
        <a:fillRef idx="1">
          <a:scrgbClr r="0" g="0" b="0"/>
        </a:fillRef>
        <a:effectRef idx="0">
          <a:scrgbClr r="0" g="0" b="0"/>
        </a:effectRef>
        <a:fontRef idx="minor"/>
      </dsp:style>
    </dsp:sp>
    <dsp:sp modelId="{6C7A9EF9-02EB-4D4D-A251-EC3A2F0EFD57}">
      <dsp:nvSpPr>
        <dsp:cNvPr id="0" name=""/>
        <dsp:cNvSpPr/>
      </dsp:nvSpPr>
      <dsp:spPr>
        <a:xfrm>
          <a:off x="217888" y="1964221"/>
          <a:ext cx="396161" cy="396161"/>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6FEABD-B159-4827-91AC-07F0FC9EFC37}">
      <dsp:nvSpPr>
        <dsp:cNvPr id="0" name=""/>
        <dsp:cNvSpPr/>
      </dsp:nvSpPr>
      <dsp:spPr>
        <a:xfrm>
          <a:off x="831939" y="1802155"/>
          <a:ext cx="9531260" cy="720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31" tIns="76231" rIns="76231" bIns="76231" numCol="1" spcCol="1270" anchor="ctr" anchorCtr="0">
          <a:noAutofit/>
        </a:bodyPr>
        <a:lstStyle/>
        <a:p>
          <a:pPr marL="0" lvl="0" indent="0" algn="l" defTabSz="889000">
            <a:lnSpc>
              <a:spcPct val="90000"/>
            </a:lnSpc>
            <a:spcBef>
              <a:spcPct val="0"/>
            </a:spcBef>
            <a:spcAft>
              <a:spcPct val="35000"/>
            </a:spcAft>
            <a:buNone/>
          </a:pPr>
          <a:r>
            <a:rPr lang="en-US" sz="2000" b="1" i="0" kern="1200" dirty="0">
              <a:solidFill>
                <a:schemeClr val="tx1">
                  <a:lumMod val="75000"/>
                  <a:lumOff val="25000"/>
                </a:schemeClr>
              </a:solidFill>
            </a:rPr>
            <a:t>Email</a:t>
          </a:r>
          <a:br>
            <a:rPr lang="en-US" sz="2000" b="0" i="0" kern="1200" dirty="0">
              <a:solidFill>
                <a:schemeClr val="tx1">
                  <a:lumMod val="75000"/>
                  <a:lumOff val="25000"/>
                </a:schemeClr>
              </a:solidFill>
            </a:rPr>
          </a:br>
          <a:r>
            <a:rPr lang="en-US" sz="1600" b="0" i="0" kern="1200" dirty="0">
              <a:solidFill>
                <a:schemeClr val="tx1">
                  <a:lumMod val="75000"/>
                  <a:lumOff val="25000"/>
                </a:schemeClr>
              </a:solidFill>
            </a:rPr>
            <a:t>youremail@email.com</a:t>
          </a:r>
        </a:p>
      </dsp:txBody>
      <dsp:txXfrm>
        <a:off x="831939" y="1802155"/>
        <a:ext cx="9531260" cy="720293"/>
      </dsp:txXfrm>
    </dsp:sp>
    <dsp:sp modelId="{59534EC1-7FD9-454B-8378-AACE14683CA9}">
      <dsp:nvSpPr>
        <dsp:cNvPr id="0" name=""/>
        <dsp:cNvSpPr/>
      </dsp:nvSpPr>
      <dsp:spPr>
        <a:xfrm>
          <a:off x="0" y="2702522"/>
          <a:ext cx="10363200" cy="720293"/>
        </a:xfrm>
        <a:prstGeom prst="rect">
          <a:avLst/>
        </a:prstGeom>
        <a:noFill/>
        <a:ln w="22225">
          <a:noFill/>
        </a:ln>
        <a:effectLst/>
      </dsp:spPr>
      <dsp:style>
        <a:lnRef idx="0">
          <a:scrgbClr r="0" g="0" b="0"/>
        </a:lnRef>
        <a:fillRef idx="1">
          <a:scrgbClr r="0" g="0" b="0"/>
        </a:fillRef>
        <a:effectRef idx="0">
          <a:scrgbClr r="0" g="0" b="0"/>
        </a:effectRef>
        <a:fontRef idx="minor"/>
      </dsp:style>
    </dsp:sp>
    <dsp:sp modelId="{E81A461C-9D61-4B88-8277-F9DC532D2140}">
      <dsp:nvSpPr>
        <dsp:cNvPr id="0" name=""/>
        <dsp:cNvSpPr/>
      </dsp:nvSpPr>
      <dsp:spPr>
        <a:xfrm>
          <a:off x="217888" y="2864588"/>
          <a:ext cx="396161" cy="396161"/>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81887C-6C6F-4E1A-BA2B-49AE8504B865}">
      <dsp:nvSpPr>
        <dsp:cNvPr id="0" name=""/>
        <dsp:cNvSpPr/>
      </dsp:nvSpPr>
      <dsp:spPr>
        <a:xfrm>
          <a:off x="831939" y="2702522"/>
          <a:ext cx="9531260" cy="720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31" tIns="76231" rIns="76231" bIns="76231" numCol="1" spcCol="1270" anchor="ctr" anchorCtr="0">
          <a:noAutofit/>
        </a:bodyPr>
        <a:lstStyle/>
        <a:p>
          <a:pPr marL="0" lvl="0" indent="0" algn="l" defTabSz="889000">
            <a:lnSpc>
              <a:spcPct val="90000"/>
            </a:lnSpc>
            <a:spcBef>
              <a:spcPct val="0"/>
            </a:spcBef>
            <a:spcAft>
              <a:spcPct val="35000"/>
            </a:spcAft>
            <a:buNone/>
          </a:pPr>
          <a:r>
            <a:rPr lang="en-US" sz="2000" b="1" i="0" kern="1200" dirty="0">
              <a:solidFill>
                <a:schemeClr val="tx1">
                  <a:lumMod val="75000"/>
                  <a:lumOff val="25000"/>
                </a:schemeClr>
              </a:solidFill>
            </a:rPr>
            <a:t>Phone</a:t>
          </a:r>
          <a:br>
            <a:rPr lang="en-US" sz="2000" b="0" i="0" kern="1200" dirty="0">
              <a:solidFill>
                <a:schemeClr val="tx1">
                  <a:lumMod val="75000"/>
                  <a:lumOff val="25000"/>
                </a:schemeClr>
              </a:solidFill>
            </a:rPr>
          </a:br>
          <a:r>
            <a:rPr lang="en-US" sz="1600" b="0" i="0" kern="1200" dirty="0">
              <a:solidFill>
                <a:schemeClr val="tx1">
                  <a:lumMod val="75000"/>
                  <a:lumOff val="25000"/>
                </a:schemeClr>
              </a:solidFill>
            </a:rPr>
            <a:t>Your Phone Number</a:t>
          </a:r>
        </a:p>
      </dsp:txBody>
      <dsp:txXfrm>
        <a:off x="831939" y="2702522"/>
        <a:ext cx="9531260" cy="72029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8" name="Oval 7">
            <a:extLst>
              <a:ext uri="{FF2B5EF4-FFF2-40B4-BE49-F238E27FC236}">
                <a16:creationId xmlns:a16="http://schemas.microsoft.com/office/drawing/2014/main" id="{8678691A-F7F3-55AD-F4AD-383CA44ECF32}"/>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B5D2694F-9CE0-C100-FD83-0E6F61D01F06}"/>
              </a:ext>
            </a:extLst>
          </p:cNvPr>
          <p:cNvSpPr/>
          <p:nvPr userDrawn="1"/>
        </p:nvSpPr>
        <p:spPr>
          <a:xfrm>
            <a:off x="10337662" y="4398630"/>
            <a:ext cx="1700492" cy="170049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67AEF70-6C0C-570B-6F75-343D91472FA7}"/>
              </a:ext>
            </a:extLst>
          </p:cNvPr>
          <p:cNvSpPr/>
          <p:nvPr userDrawn="1"/>
        </p:nvSpPr>
        <p:spPr>
          <a:xfrm>
            <a:off x="5664569" y="541205"/>
            <a:ext cx="283407" cy="283407"/>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E1E59EBB-8238-6787-2B97-F23345D6DDCD}"/>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F98F5A7C-C90C-6EC6-ABAC-97564DAC6574}"/>
              </a:ext>
            </a:extLst>
          </p:cNvPr>
          <p:cNvSpPr/>
          <p:nvPr userDrawn="1"/>
        </p:nvSpPr>
        <p:spPr>
          <a:xfrm>
            <a:off x="0" y="-1994"/>
            <a:ext cx="1700492" cy="1700492"/>
          </a:xfrm>
          <a:prstGeom prst="ellipse">
            <a:avLst/>
          </a:prstGeom>
          <a:no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853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3322422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9912881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1520396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3382505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t>12/9/2022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748247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t>12/9/2022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7905772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8730246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427997"/>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71DAD948-6707-714E-9E8F-26A36F4AE20E}"/>
              </a:ext>
            </a:extLst>
          </p:cNvPr>
          <p:cNvSpPr/>
          <p:nvPr userDrawn="1"/>
        </p:nvSpPr>
        <p:spPr>
          <a:xfrm>
            <a:off x="10429390" y="360726"/>
            <a:ext cx="1035859" cy="1035859"/>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E5F81511-AC79-6748-869A-9982CD568B16}"/>
              </a:ext>
            </a:extLst>
          </p:cNvPr>
          <p:cNvSpPr/>
          <p:nvPr userDrawn="1"/>
        </p:nvSpPr>
        <p:spPr>
          <a:xfrm>
            <a:off x="10337662" y="4398630"/>
            <a:ext cx="1700492" cy="170049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5">
            <a:extLst>
              <a:ext uri="{FF2B5EF4-FFF2-40B4-BE49-F238E27FC236}">
                <a16:creationId xmlns:a16="http://schemas.microsoft.com/office/drawing/2014/main" id="{A6F72D4E-9F4D-6341-9F9E-63E01AF59B47}"/>
              </a:ext>
            </a:extLst>
          </p:cNvPr>
          <p:cNvSpPr>
            <a:spLocks noGrp="1"/>
          </p:cNvSpPr>
          <p:nvPr>
            <p:ph type="pic" sz="quarter" idx="13"/>
          </p:nvPr>
        </p:nvSpPr>
        <p:spPr>
          <a:xfrm>
            <a:off x="5654414" y="265113"/>
            <a:ext cx="6089650" cy="6089650"/>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p:spPr>
        <p:txBody>
          <a:bodyPr/>
          <a:lstStyle/>
          <a:p>
            <a:r>
              <a:rPr lang="en-US"/>
              <a:t>Click icon to add picture</a:t>
            </a:r>
            <a:endParaRPr lang="en-US" dirty="0"/>
          </a:p>
        </p:txBody>
      </p:sp>
      <p:sp>
        <p:nvSpPr>
          <p:cNvPr id="2" name="Date Placeholder 1"/>
          <p:cNvSpPr>
            <a:spLocks noGrp="1"/>
          </p:cNvSpPr>
          <p:nvPr>
            <p:ph type="dt" sz="half" idx="10"/>
          </p:nvPr>
        </p:nvSpPr>
        <p:spPr/>
        <p:txBody>
          <a:bodyPr/>
          <a:lstStyle/>
          <a:p>
            <a:fld id="{4EDE50D6-574B-40AF-946F-D52A04ADE379}" type="datetime1">
              <a:rPr lang="en-US" smtClean="0"/>
              <a:t>12/9/2022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
        <p:nvSpPr>
          <p:cNvPr id="18" name="Content Placeholder 2">
            <a:extLst>
              <a:ext uri="{FF2B5EF4-FFF2-40B4-BE49-F238E27FC236}">
                <a16:creationId xmlns:a16="http://schemas.microsoft.com/office/drawing/2014/main" id="{A2F758DC-4792-1D42-83A8-ED4E6CD5F7E3}"/>
              </a:ext>
            </a:extLst>
          </p:cNvPr>
          <p:cNvSpPr>
            <a:spLocks noGrp="1"/>
          </p:cNvSpPr>
          <p:nvPr>
            <p:ph sz="half" idx="1"/>
          </p:nvPr>
        </p:nvSpPr>
        <p:spPr>
          <a:xfrm>
            <a:off x="1097279" y="2322728"/>
            <a:ext cx="4144096" cy="4032225"/>
          </a:xfrm>
        </p:spPr>
        <p:txBody>
          <a:bodyPr anchor="t">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Oval 10">
            <a:extLst>
              <a:ext uri="{FF2B5EF4-FFF2-40B4-BE49-F238E27FC236}">
                <a16:creationId xmlns:a16="http://schemas.microsoft.com/office/drawing/2014/main" id="{2CB8633A-7C70-3C48-8FEE-69941AF2B466}"/>
              </a:ext>
            </a:extLst>
          </p:cNvPr>
          <p:cNvSpPr/>
          <p:nvPr userDrawn="1"/>
        </p:nvSpPr>
        <p:spPr>
          <a:xfrm>
            <a:off x="5535466" y="5600935"/>
            <a:ext cx="643415" cy="643415"/>
          </a:xfrm>
          <a:prstGeom prst="ellipse">
            <a:avLst/>
          </a:prstGeom>
          <a:noFill/>
          <a:ln w="381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23B967D9-597D-E14A-AE80-4C3877655FB2}"/>
              </a:ext>
            </a:extLst>
          </p:cNvPr>
          <p:cNvSpPr/>
          <p:nvPr userDrawn="1"/>
        </p:nvSpPr>
        <p:spPr>
          <a:xfrm>
            <a:off x="5664569" y="541205"/>
            <a:ext cx="283407" cy="283407"/>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B7114435-8CC0-E744-B541-8EF28B774ECF}"/>
              </a:ext>
            </a:extLst>
          </p:cNvPr>
          <p:cNvSpPr/>
          <p:nvPr userDrawn="1"/>
        </p:nvSpPr>
        <p:spPr>
          <a:xfrm flipV="1">
            <a:off x="11885583" y="3453319"/>
            <a:ext cx="167338" cy="167338"/>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BB844B6D-9772-1D4A-A22A-19F6A1250CD6}"/>
              </a:ext>
            </a:extLst>
          </p:cNvPr>
          <p:cNvGrpSpPr/>
          <p:nvPr userDrawn="1"/>
        </p:nvGrpSpPr>
        <p:grpSpPr>
          <a:xfrm rot="5400000">
            <a:off x="-21619" y="1088453"/>
            <a:ext cx="910099" cy="99010"/>
            <a:chOff x="622418" y="280927"/>
            <a:chExt cx="2335705" cy="254101"/>
          </a:xfrm>
        </p:grpSpPr>
        <p:sp>
          <p:nvSpPr>
            <p:cNvPr id="31" name="Oval 30">
              <a:extLst>
                <a:ext uri="{FF2B5EF4-FFF2-40B4-BE49-F238E27FC236}">
                  <a16:creationId xmlns:a16="http://schemas.microsoft.com/office/drawing/2014/main" id="{4834FA13-7139-8546-99A9-CF39B5EDFDF5}"/>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9746C656-7A16-8445-80B5-88C23703E694}"/>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1E0A223A-22AD-6D40-9B6F-62F488036D58}"/>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1DB8FD84-D022-E842-9B56-88F0574EBD30}"/>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42F4DC0E-4CC4-374D-BE14-132577B95A70}"/>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A4E00522-1D16-F244-89FE-668EEBD08F2B}"/>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itle 1">
            <a:extLst>
              <a:ext uri="{FF2B5EF4-FFF2-40B4-BE49-F238E27FC236}">
                <a16:creationId xmlns:a16="http://schemas.microsoft.com/office/drawing/2014/main" id="{C4C5AC59-B537-D54C-9B5C-55B75E9117A7}"/>
              </a:ext>
            </a:extLst>
          </p:cNvPr>
          <p:cNvSpPr>
            <a:spLocks noGrp="1"/>
          </p:cNvSpPr>
          <p:nvPr>
            <p:ph type="title" hasCustomPrompt="1"/>
          </p:nvPr>
        </p:nvSpPr>
        <p:spPr>
          <a:xfrm>
            <a:off x="1097280" y="421817"/>
            <a:ext cx="4144095" cy="1369074"/>
          </a:xfrm>
          <a:prstGeom prst="rect">
            <a:avLst/>
          </a:prstGeom>
        </p:spPr>
        <p:txBody>
          <a:bodyPr lIns="0" rIns="0" anchor="ctr">
            <a:normAutofit/>
          </a:bodyPr>
          <a:lstStyle>
            <a:lvl1pPr>
              <a:defRPr sz="4000" cap="all" baseline="0"/>
            </a:lvl1pPr>
          </a:lstStyle>
          <a:p>
            <a:r>
              <a:rPr lang="en-US" dirty="0"/>
              <a:t>Title Goes Here</a:t>
            </a:r>
          </a:p>
        </p:txBody>
      </p:sp>
    </p:spTree>
    <p:extLst>
      <p:ext uri="{BB962C8B-B14F-4D97-AF65-F5344CB8AC3E}">
        <p14:creationId xmlns:p14="http://schemas.microsoft.com/office/powerpoint/2010/main" val="666446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12/9/2022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4" name="Picture Placeholder 3">
            <a:extLst>
              <a:ext uri="{FF2B5EF4-FFF2-40B4-BE49-F238E27FC236}">
                <a16:creationId xmlns:a16="http://schemas.microsoft.com/office/drawing/2014/main" id="{C950F4E3-11A9-2549-A00D-601AEF6E49A4}"/>
              </a:ext>
            </a:extLst>
          </p:cNvPr>
          <p:cNvSpPr>
            <a:spLocks noGrp="1"/>
          </p:cNvSpPr>
          <p:nvPr>
            <p:ph type="pic" sz="quarter" idx="13"/>
          </p:nvPr>
        </p:nvSpPr>
        <p:spPr>
          <a:xfrm>
            <a:off x="1097279" y="2160508"/>
            <a:ext cx="2919413" cy="2919413"/>
          </a:xfrm>
          <a:prstGeom prst="ellipse">
            <a:avLst/>
          </a:prstGeom>
          <a:solidFill>
            <a:srgbClr val="EDEFF7"/>
          </a:solidFill>
          <a:ln w="38100">
            <a:solidFill>
              <a:schemeClr val="accent3"/>
            </a:solidFill>
          </a:ln>
        </p:spPr>
        <p:txBody>
          <a:bodyPr anchor="ctr"/>
          <a:lstStyle>
            <a:lvl1pPr algn="ctr">
              <a:defRPr/>
            </a:lvl1pPr>
          </a:lstStyle>
          <a:p>
            <a:r>
              <a:rPr lang="en-US"/>
              <a:t>Click icon to add picture</a:t>
            </a:r>
            <a:endParaRPr lang="en-US" dirty="0"/>
          </a:p>
        </p:txBody>
      </p:sp>
      <p:sp>
        <p:nvSpPr>
          <p:cNvPr id="21" name="Picture Placeholder 3">
            <a:extLst>
              <a:ext uri="{FF2B5EF4-FFF2-40B4-BE49-F238E27FC236}">
                <a16:creationId xmlns:a16="http://schemas.microsoft.com/office/drawing/2014/main" id="{21B5A175-E633-E74F-AE3B-DF58F989F443}"/>
              </a:ext>
            </a:extLst>
          </p:cNvPr>
          <p:cNvSpPr>
            <a:spLocks noGrp="1"/>
          </p:cNvSpPr>
          <p:nvPr>
            <p:ph type="pic" sz="quarter" idx="14"/>
          </p:nvPr>
        </p:nvSpPr>
        <p:spPr>
          <a:xfrm>
            <a:off x="4659186" y="2160508"/>
            <a:ext cx="2919413" cy="2919413"/>
          </a:xfrm>
          <a:prstGeom prst="ellipse">
            <a:avLst/>
          </a:prstGeom>
          <a:solidFill>
            <a:srgbClr val="EDEFF7"/>
          </a:solidFill>
          <a:ln w="38100">
            <a:solidFill>
              <a:schemeClr val="accent6"/>
            </a:solidFill>
          </a:ln>
        </p:spPr>
        <p:txBody>
          <a:bodyPr anchor="ctr"/>
          <a:lstStyle>
            <a:lvl1pPr algn="ctr">
              <a:defRPr/>
            </a:lvl1pPr>
          </a:lstStyle>
          <a:p>
            <a:r>
              <a:rPr lang="en-US"/>
              <a:t>Click icon to add picture</a:t>
            </a:r>
            <a:endParaRPr lang="en-US" dirty="0"/>
          </a:p>
        </p:txBody>
      </p:sp>
      <p:sp>
        <p:nvSpPr>
          <p:cNvPr id="22" name="Picture Placeholder 3">
            <a:extLst>
              <a:ext uri="{FF2B5EF4-FFF2-40B4-BE49-F238E27FC236}">
                <a16:creationId xmlns:a16="http://schemas.microsoft.com/office/drawing/2014/main" id="{261D2778-BA56-D247-9B2C-28D010C9D4E2}"/>
              </a:ext>
            </a:extLst>
          </p:cNvPr>
          <p:cNvSpPr>
            <a:spLocks noGrp="1"/>
          </p:cNvSpPr>
          <p:nvPr>
            <p:ph type="pic" sz="quarter" idx="15"/>
          </p:nvPr>
        </p:nvSpPr>
        <p:spPr>
          <a:xfrm>
            <a:off x="8221093" y="2160508"/>
            <a:ext cx="2919413" cy="2919413"/>
          </a:xfrm>
          <a:prstGeom prst="ellipse">
            <a:avLst/>
          </a:prstGeom>
          <a:solidFill>
            <a:srgbClr val="EDEFF7"/>
          </a:solidFill>
          <a:ln w="38100">
            <a:solidFill>
              <a:schemeClr val="accent1"/>
            </a:solidFill>
          </a:ln>
        </p:spPr>
        <p:txBody>
          <a:bodyPr anchor="ctr"/>
          <a:lstStyle>
            <a:lvl1pPr algn="ctr">
              <a:defRPr/>
            </a:lvl1pPr>
          </a:lstStyle>
          <a:p>
            <a:r>
              <a:rPr lang="en-US"/>
              <a:t>Click icon to add picture</a:t>
            </a:r>
            <a:endParaRPr lang="en-US" dirty="0"/>
          </a:p>
        </p:txBody>
      </p:sp>
      <p:sp>
        <p:nvSpPr>
          <p:cNvPr id="23" name="Text Placeholder 3">
            <a:extLst>
              <a:ext uri="{FF2B5EF4-FFF2-40B4-BE49-F238E27FC236}">
                <a16:creationId xmlns:a16="http://schemas.microsoft.com/office/drawing/2014/main" id="{2DAF6EFF-134E-BA40-8B51-917FDE13C076}"/>
              </a:ext>
            </a:extLst>
          </p:cNvPr>
          <p:cNvSpPr>
            <a:spLocks noGrp="1"/>
          </p:cNvSpPr>
          <p:nvPr>
            <p:ph type="body" sz="half" idx="2" hasCustomPrompt="1"/>
          </p:nvPr>
        </p:nvSpPr>
        <p:spPr>
          <a:xfrm>
            <a:off x="1097279" y="5486968"/>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Name Goes Here</a:t>
            </a:r>
          </a:p>
        </p:txBody>
      </p:sp>
      <p:sp>
        <p:nvSpPr>
          <p:cNvPr id="24" name="Text Placeholder 3">
            <a:extLst>
              <a:ext uri="{FF2B5EF4-FFF2-40B4-BE49-F238E27FC236}">
                <a16:creationId xmlns:a16="http://schemas.microsoft.com/office/drawing/2014/main" id="{188BF917-678C-1249-95B9-7FD2AC7B2231}"/>
              </a:ext>
            </a:extLst>
          </p:cNvPr>
          <p:cNvSpPr>
            <a:spLocks noGrp="1"/>
          </p:cNvSpPr>
          <p:nvPr>
            <p:ph type="body" sz="half" idx="16" hasCustomPrompt="1"/>
          </p:nvPr>
        </p:nvSpPr>
        <p:spPr>
          <a:xfrm>
            <a:off x="4666773" y="5486968"/>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Name Goes Here</a:t>
            </a:r>
          </a:p>
        </p:txBody>
      </p:sp>
      <p:sp>
        <p:nvSpPr>
          <p:cNvPr id="25" name="Text Placeholder 3">
            <a:extLst>
              <a:ext uri="{FF2B5EF4-FFF2-40B4-BE49-F238E27FC236}">
                <a16:creationId xmlns:a16="http://schemas.microsoft.com/office/drawing/2014/main" id="{BAFF17AE-3EA2-2D47-BCDD-E5587B127062}"/>
              </a:ext>
            </a:extLst>
          </p:cNvPr>
          <p:cNvSpPr>
            <a:spLocks noGrp="1"/>
          </p:cNvSpPr>
          <p:nvPr>
            <p:ph type="body" sz="half" idx="17" hasCustomPrompt="1"/>
          </p:nvPr>
        </p:nvSpPr>
        <p:spPr>
          <a:xfrm>
            <a:off x="8236267" y="5486968"/>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Name Goes Here</a:t>
            </a:r>
          </a:p>
        </p:txBody>
      </p:sp>
      <p:grpSp>
        <p:nvGrpSpPr>
          <p:cNvPr id="26" name="Group 25">
            <a:extLst>
              <a:ext uri="{FF2B5EF4-FFF2-40B4-BE49-F238E27FC236}">
                <a16:creationId xmlns:a16="http://schemas.microsoft.com/office/drawing/2014/main" id="{F2D7EDB7-7C02-0245-8A1F-553F094A4429}"/>
              </a:ext>
            </a:extLst>
          </p:cNvPr>
          <p:cNvGrpSpPr/>
          <p:nvPr userDrawn="1"/>
        </p:nvGrpSpPr>
        <p:grpSpPr>
          <a:xfrm rot="5400000">
            <a:off x="-21619" y="1088453"/>
            <a:ext cx="910099" cy="99010"/>
            <a:chOff x="622418" y="280927"/>
            <a:chExt cx="2335705" cy="254101"/>
          </a:xfrm>
        </p:grpSpPr>
        <p:sp>
          <p:nvSpPr>
            <p:cNvPr id="27" name="Oval 26">
              <a:extLst>
                <a:ext uri="{FF2B5EF4-FFF2-40B4-BE49-F238E27FC236}">
                  <a16:creationId xmlns:a16="http://schemas.microsoft.com/office/drawing/2014/main" id="{8CF5D165-4F6F-2447-8B9E-8B0D94808ED3}"/>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146C35C7-7133-4C43-BBF7-575440F7BAD3}"/>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D33DD7BE-C379-5C42-9FB0-EF72161049F4}"/>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743DFC41-C6DE-7942-9358-E23A1EE8759D}"/>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A2ABB593-7229-9548-8BCC-C947B1BF8D93}"/>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986D2413-D60D-484E-ACAB-31891AFDA133}"/>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itle 1">
            <a:extLst>
              <a:ext uri="{FF2B5EF4-FFF2-40B4-BE49-F238E27FC236}">
                <a16:creationId xmlns:a16="http://schemas.microsoft.com/office/drawing/2014/main" id="{86090E0F-345E-3D4B-8886-95D8A4A77CE7}"/>
              </a:ext>
            </a:extLst>
          </p:cNvPr>
          <p:cNvSpPr>
            <a:spLocks noGrp="1"/>
          </p:cNvSpPr>
          <p:nvPr>
            <p:ph type="title" hasCustomPrompt="1"/>
          </p:nvPr>
        </p:nvSpPr>
        <p:spPr>
          <a:xfrm>
            <a:off x="1097280" y="421817"/>
            <a:ext cx="10058400" cy="1369074"/>
          </a:xfrm>
          <a:prstGeom prst="rect">
            <a:avLst/>
          </a:prstGeom>
        </p:spPr>
        <p:txBody>
          <a:bodyPr lIns="0" rIns="0" anchor="ctr">
            <a:normAutofit/>
          </a:bodyPr>
          <a:lstStyle>
            <a:lvl1pPr>
              <a:defRPr sz="4000" cap="all" baseline="0"/>
            </a:lvl1pPr>
          </a:lstStyle>
          <a:p>
            <a:r>
              <a:rPr lang="en-US" dirty="0"/>
              <a:t>Title Goes Here</a:t>
            </a:r>
          </a:p>
        </p:txBody>
      </p:sp>
    </p:spTree>
    <p:extLst>
      <p:ext uri="{BB962C8B-B14F-4D97-AF65-F5344CB8AC3E}">
        <p14:creationId xmlns:p14="http://schemas.microsoft.com/office/powerpoint/2010/main" val="4158538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51049676"/>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12/9/2022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9" name="Group 8">
            <a:extLst>
              <a:ext uri="{FF2B5EF4-FFF2-40B4-BE49-F238E27FC236}">
                <a16:creationId xmlns:a16="http://schemas.microsoft.com/office/drawing/2014/main" id="{A2C09A16-A6B6-E04E-A40A-F482C0A95C0A}"/>
              </a:ext>
            </a:extLst>
          </p:cNvPr>
          <p:cNvGrpSpPr/>
          <p:nvPr userDrawn="1"/>
        </p:nvGrpSpPr>
        <p:grpSpPr>
          <a:xfrm rot="5400000">
            <a:off x="-21619" y="1088453"/>
            <a:ext cx="910099" cy="99010"/>
            <a:chOff x="622418" y="280927"/>
            <a:chExt cx="2335705" cy="254101"/>
          </a:xfrm>
        </p:grpSpPr>
        <p:sp>
          <p:nvSpPr>
            <p:cNvPr id="10" name="Oval 9">
              <a:extLst>
                <a:ext uri="{FF2B5EF4-FFF2-40B4-BE49-F238E27FC236}">
                  <a16:creationId xmlns:a16="http://schemas.microsoft.com/office/drawing/2014/main" id="{A6B2DF34-338D-4F43-B8F7-D7A00348B68B}"/>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33778C21-4171-774D-A73F-77BEBF2E4C18}"/>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C25D2EF-AE01-A247-8BC3-8F35F863C0A6}"/>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F860801-109B-EB4F-96A8-35D76B759583}"/>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97337F70-9199-7242-BD8B-8F96606A18A1}"/>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DF9320B7-AD58-7649-BC95-614ED90F4E69}"/>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itle 1">
            <a:extLst>
              <a:ext uri="{FF2B5EF4-FFF2-40B4-BE49-F238E27FC236}">
                <a16:creationId xmlns:a16="http://schemas.microsoft.com/office/drawing/2014/main" id="{0C0DE796-998A-F84E-9B56-1958C6777C8D}"/>
              </a:ext>
            </a:extLst>
          </p:cNvPr>
          <p:cNvSpPr>
            <a:spLocks noGrp="1"/>
          </p:cNvSpPr>
          <p:nvPr>
            <p:ph type="title" hasCustomPrompt="1"/>
          </p:nvPr>
        </p:nvSpPr>
        <p:spPr>
          <a:xfrm>
            <a:off x="1097280" y="421817"/>
            <a:ext cx="5751389" cy="1369074"/>
          </a:xfrm>
          <a:prstGeom prst="rect">
            <a:avLst/>
          </a:prstGeom>
        </p:spPr>
        <p:txBody>
          <a:bodyPr lIns="0" rIns="0" anchor="ctr">
            <a:normAutofit/>
          </a:bodyPr>
          <a:lstStyle>
            <a:lvl1pPr>
              <a:defRPr sz="4000" cap="all" baseline="0"/>
            </a:lvl1pPr>
          </a:lstStyle>
          <a:p>
            <a:r>
              <a:rPr lang="en-US" dirty="0"/>
              <a:t>Title Goes Here</a:t>
            </a:r>
          </a:p>
        </p:txBody>
      </p:sp>
      <p:sp>
        <p:nvSpPr>
          <p:cNvPr id="21" name="Picture Placeholder 20">
            <a:extLst>
              <a:ext uri="{FF2B5EF4-FFF2-40B4-BE49-F238E27FC236}">
                <a16:creationId xmlns:a16="http://schemas.microsoft.com/office/drawing/2014/main" id="{384D173E-9054-4C40-98EA-A6EAC4D8511B}"/>
              </a:ext>
            </a:extLst>
          </p:cNvPr>
          <p:cNvSpPr>
            <a:spLocks noGrp="1"/>
          </p:cNvSpPr>
          <p:nvPr>
            <p:ph type="pic" sz="quarter" idx="13"/>
          </p:nvPr>
        </p:nvSpPr>
        <p:spPr>
          <a:xfrm>
            <a:off x="7921641" y="0"/>
            <a:ext cx="4270360" cy="6858001"/>
          </a:xfrm>
          <a:custGeom>
            <a:avLst/>
            <a:gdLst>
              <a:gd name="connsiteX0" fmla="*/ 1904091 w 4305219"/>
              <a:gd name="connsiteY0" fmla="*/ 0 h 6913983"/>
              <a:gd name="connsiteX1" fmla="*/ 4305219 w 4305219"/>
              <a:gd name="connsiteY1" fmla="*/ 0 h 6913983"/>
              <a:gd name="connsiteX2" fmla="*/ 4305219 w 4305219"/>
              <a:gd name="connsiteY2" fmla="*/ 6913983 h 6913983"/>
              <a:gd name="connsiteX3" fmla="*/ 1818156 w 4305219"/>
              <a:gd name="connsiteY3" fmla="*/ 6913983 h 6913983"/>
              <a:gd name="connsiteX4" fmla="*/ 1507580 w 4305219"/>
              <a:gd name="connsiteY4" fmla="*/ 6681739 h 6913983"/>
              <a:gd name="connsiteX5" fmla="*/ 0 w 4305219"/>
              <a:gd name="connsiteY5" fmla="*/ 3484983 h 6913983"/>
              <a:gd name="connsiteX6" fmla="*/ 1826504 w 4305219"/>
              <a:gd name="connsiteY6" fmla="*/ 49741 h 691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5219" h="6913983">
                <a:moveTo>
                  <a:pt x="1904091" y="0"/>
                </a:moveTo>
                <a:lnTo>
                  <a:pt x="4305219" y="0"/>
                </a:lnTo>
                <a:lnTo>
                  <a:pt x="4305219" y="6913983"/>
                </a:lnTo>
                <a:lnTo>
                  <a:pt x="1818156" y="6913983"/>
                </a:lnTo>
                <a:lnTo>
                  <a:pt x="1507580" y="6681739"/>
                </a:lnTo>
                <a:cubicBezTo>
                  <a:pt x="586863" y="5921896"/>
                  <a:pt x="0" y="4771974"/>
                  <a:pt x="0" y="3484983"/>
                </a:cubicBezTo>
                <a:cubicBezTo>
                  <a:pt x="0" y="2054993"/>
                  <a:pt x="724522" y="794225"/>
                  <a:pt x="1826504" y="49741"/>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p:spPr>
        <p:txBody>
          <a:bodyPr wrap="square">
            <a:noAutofit/>
          </a:bodyPr>
          <a:lstStyle/>
          <a:p>
            <a:r>
              <a:rPr lang="en-US"/>
              <a:t>Click icon to add picture</a:t>
            </a:r>
            <a:endParaRPr lang="en-US" dirty="0"/>
          </a:p>
        </p:txBody>
      </p:sp>
      <p:sp>
        <p:nvSpPr>
          <p:cNvPr id="18" name="Content Placeholder 2">
            <a:extLst>
              <a:ext uri="{FF2B5EF4-FFF2-40B4-BE49-F238E27FC236}">
                <a16:creationId xmlns:a16="http://schemas.microsoft.com/office/drawing/2014/main" id="{881322FE-E286-E344-B332-CF37E6CAD2DC}"/>
              </a:ext>
            </a:extLst>
          </p:cNvPr>
          <p:cNvSpPr>
            <a:spLocks noGrp="1"/>
          </p:cNvSpPr>
          <p:nvPr>
            <p:ph sz="half" idx="1"/>
          </p:nvPr>
        </p:nvSpPr>
        <p:spPr>
          <a:xfrm>
            <a:off x="1097278" y="2322728"/>
            <a:ext cx="5751389" cy="4032225"/>
          </a:xfrm>
        </p:spPr>
        <p:txBody>
          <a:bodyPr anchor="t">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1142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12/9/2022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21" name="Group 20">
            <a:extLst>
              <a:ext uri="{FF2B5EF4-FFF2-40B4-BE49-F238E27FC236}">
                <a16:creationId xmlns:a16="http://schemas.microsoft.com/office/drawing/2014/main" id="{7A2141DD-8D8D-FA43-BD4F-2CFC93C87782}"/>
              </a:ext>
            </a:extLst>
          </p:cNvPr>
          <p:cNvGrpSpPr/>
          <p:nvPr userDrawn="1"/>
        </p:nvGrpSpPr>
        <p:grpSpPr>
          <a:xfrm rot="5400000">
            <a:off x="-21619" y="1088453"/>
            <a:ext cx="910099" cy="99010"/>
            <a:chOff x="622418" y="280927"/>
            <a:chExt cx="2335705" cy="254101"/>
          </a:xfrm>
        </p:grpSpPr>
        <p:sp>
          <p:nvSpPr>
            <p:cNvPr id="22" name="Oval 21">
              <a:extLst>
                <a:ext uri="{FF2B5EF4-FFF2-40B4-BE49-F238E27FC236}">
                  <a16:creationId xmlns:a16="http://schemas.microsoft.com/office/drawing/2014/main" id="{71A62821-5E0F-DE41-B5C2-17A3A7277F4E}"/>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C311AE14-D8F0-1D4C-9D8D-603836582793}"/>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1F2BE645-D4F2-304C-9AFA-473D8F888A85}"/>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3640330-30A6-6948-87A7-9DE6D41794F5}"/>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ADFB6548-D83C-1D4E-AE87-2E8F1D3D0FA7}"/>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97C7400-7EDC-8845-AB5A-80FB8175C1E2}"/>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itle 1">
            <a:extLst>
              <a:ext uri="{FF2B5EF4-FFF2-40B4-BE49-F238E27FC236}">
                <a16:creationId xmlns:a16="http://schemas.microsoft.com/office/drawing/2014/main" id="{BC941C44-9B96-0040-8C71-D8364EB577C2}"/>
              </a:ext>
            </a:extLst>
          </p:cNvPr>
          <p:cNvSpPr>
            <a:spLocks noGrp="1"/>
          </p:cNvSpPr>
          <p:nvPr>
            <p:ph type="title" hasCustomPrompt="1"/>
          </p:nvPr>
        </p:nvSpPr>
        <p:spPr>
          <a:xfrm>
            <a:off x="1097280" y="421817"/>
            <a:ext cx="10058400" cy="1369074"/>
          </a:xfrm>
          <a:prstGeom prst="rect">
            <a:avLst/>
          </a:prstGeom>
        </p:spPr>
        <p:txBody>
          <a:bodyPr lIns="0" rIns="0" anchor="ctr">
            <a:normAutofit/>
          </a:bodyPr>
          <a:lstStyle>
            <a:lvl1pPr>
              <a:defRPr sz="4000" cap="all" baseline="0"/>
            </a:lvl1pPr>
          </a:lstStyle>
          <a:p>
            <a:r>
              <a:rPr lang="en-US" dirty="0"/>
              <a:t>Title Goes Here</a:t>
            </a:r>
          </a:p>
        </p:txBody>
      </p:sp>
      <p:sp>
        <p:nvSpPr>
          <p:cNvPr id="29" name="Oval 28">
            <a:extLst>
              <a:ext uri="{FF2B5EF4-FFF2-40B4-BE49-F238E27FC236}">
                <a16:creationId xmlns:a16="http://schemas.microsoft.com/office/drawing/2014/main" id="{E014993B-5057-2A4C-9CA0-383DC5504020}"/>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43B110E8-1FE2-BC47-A5AE-4C698B688B65}"/>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7DACF2F-5D4D-434D-8786-E4DF0385E6F6}"/>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FE816CC-CBCA-7946-B9E5-E9649EF369BE}"/>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0308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12/9/2022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21" name="Group 20">
            <a:extLst>
              <a:ext uri="{FF2B5EF4-FFF2-40B4-BE49-F238E27FC236}">
                <a16:creationId xmlns:a16="http://schemas.microsoft.com/office/drawing/2014/main" id="{7A2141DD-8D8D-FA43-BD4F-2CFC93C87782}"/>
              </a:ext>
            </a:extLst>
          </p:cNvPr>
          <p:cNvGrpSpPr/>
          <p:nvPr userDrawn="1"/>
        </p:nvGrpSpPr>
        <p:grpSpPr>
          <a:xfrm rot="5400000">
            <a:off x="-21619" y="1088453"/>
            <a:ext cx="910099" cy="99010"/>
            <a:chOff x="622418" y="280927"/>
            <a:chExt cx="2335705" cy="254101"/>
          </a:xfrm>
        </p:grpSpPr>
        <p:sp>
          <p:nvSpPr>
            <p:cNvPr id="22" name="Oval 21">
              <a:extLst>
                <a:ext uri="{FF2B5EF4-FFF2-40B4-BE49-F238E27FC236}">
                  <a16:creationId xmlns:a16="http://schemas.microsoft.com/office/drawing/2014/main" id="{71A62821-5E0F-DE41-B5C2-17A3A7277F4E}"/>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C311AE14-D8F0-1D4C-9D8D-603836582793}"/>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1F2BE645-D4F2-304C-9AFA-473D8F888A85}"/>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3640330-30A6-6948-87A7-9DE6D41794F5}"/>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ADFB6548-D83C-1D4E-AE87-2E8F1D3D0FA7}"/>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97C7400-7EDC-8845-AB5A-80FB8175C1E2}"/>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itle 1">
            <a:extLst>
              <a:ext uri="{FF2B5EF4-FFF2-40B4-BE49-F238E27FC236}">
                <a16:creationId xmlns:a16="http://schemas.microsoft.com/office/drawing/2014/main" id="{BC941C44-9B96-0040-8C71-D8364EB577C2}"/>
              </a:ext>
            </a:extLst>
          </p:cNvPr>
          <p:cNvSpPr>
            <a:spLocks noGrp="1"/>
          </p:cNvSpPr>
          <p:nvPr>
            <p:ph type="title" hasCustomPrompt="1"/>
          </p:nvPr>
        </p:nvSpPr>
        <p:spPr>
          <a:xfrm>
            <a:off x="1097280" y="421817"/>
            <a:ext cx="10058400" cy="1369074"/>
          </a:xfrm>
          <a:prstGeom prst="rect">
            <a:avLst/>
          </a:prstGeom>
        </p:spPr>
        <p:txBody>
          <a:bodyPr lIns="0" rIns="0" anchor="ctr">
            <a:normAutofit/>
          </a:bodyPr>
          <a:lstStyle>
            <a:lvl1pPr>
              <a:defRPr sz="4000" cap="all" baseline="0"/>
            </a:lvl1pPr>
          </a:lstStyle>
          <a:p>
            <a:r>
              <a:rPr lang="en-US" dirty="0"/>
              <a:t>Title Goes Here</a:t>
            </a:r>
          </a:p>
        </p:txBody>
      </p:sp>
      <p:sp>
        <p:nvSpPr>
          <p:cNvPr id="29" name="Oval 28">
            <a:extLst>
              <a:ext uri="{FF2B5EF4-FFF2-40B4-BE49-F238E27FC236}">
                <a16:creationId xmlns:a16="http://schemas.microsoft.com/office/drawing/2014/main" id="{E014993B-5057-2A4C-9CA0-383DC5504020}"/>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43B110E8-1FE2-BC47-A5AE-4C698B688B65}"/>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7DACF2F-5D4D-434D-8786-E4DF0385E6F6}"/>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FE816CC-CBCA-7946-B9E5-E9649EF369BE}"/>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2406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12/9/2022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21" name="Group 20">
            <a:extLst>
              <a:ext uri="{FF2B5EF4-FFF2-40B4-BE49-F238E27FC236}">
                <a16:creationId xmlns:a16="http://schemas.microsoft.com/office/drawing/2014/main" id="{7A2141DD-8D8D-FA43-BD4F-2CFC93C87782}"/>
              </a:ext>
            </a:extLst>
          </p:cNvPr>
          <p:cNvGrpSpPr/>
          <p:nvPr userDrawn="1"/>
        </p:nvGrpSpPr>
        <p:grpSpPr>
          <a:xfrm rot="5400000">
            <a:off x="-21619" y="1088453"/>
            <a:ext cx="910099" cy="99010"/>
            <a:chOff x="622418" y="280927"/>
            <a:chExt cx="2335705" cy="254101"/>
          </a:xfrm>
        </p:grpSpPr>
        <p:sp>
          <p:nvSpPr>
            <p:cNvPr id="22" name="Oval 21">
              <a:extLst>
                <a:ext uri="{FF2B5EF4-FFF2-40B4-BE49-F238E27FC236}">
                  <a16:creationId xmlns:a16="http://schemas.microsoft.com/office/drawing/2014/main" id="{71A62821-5E0F-DE41-B5C2-17A3A7277F4E}"/>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C311AE14-D8F0-1D4C-9D8D-603836582793}"/>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1F2BE645-D4F2-304C-9AFA-473D8F888A85}"/>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3640330-30A6-6948-87A7-9DE6D41794F5}"/>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ADFB6548-D83C-1D4E-AE87-2E8F1D3D0FA7}"/>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97C7400-7EDC-8845-AB5A-80FB8175C1E2}"/>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itle 1">
            <a:extLst>
              <a:ext uri="{FF2B5EF4-FFF2-40B4-BE49-F238E27FC236}">
                <a16:creationId xmlns:a16="http://schemas.microsoft.com/office/drawing/2014/main" id="{BC941C44-9B96-0040-8C71-D8364EB577C2}"/>
              </a:ext>
            </a:extLst>
          </p:cNvPr>
          <p:cNvSpPr>
            <a:spLocks noGrp="1"/>
          </p:cNvSpPr>
          <p:nvPr>
            <p:ph type="title" hasCustomPrompt="1"/>
          </p:nvPr>
        </p:nvSpPr>
        <p:spPr>
          <a:xfrm>
            <a:off x="1097280" y="421817"/>
            <a:ext cx="10058400" cy="1369074"/>
          </a:xfrm>
          <a:prstGeom prst="rect">
            <a:avLst/>
          </a:prstGeom>
        </p:spPr>
        <p:txBody>
          <a:bodyPr lIns="0" rIns="0" anchor="ctr">
            <a:normAutofit/>
          </a:bodyPr>
          <a:lstStyle>
            <a:lvl1pPr>
              <a:defRPr sz="4000" cap="all" baseline="0"/>
            </a:lvl1pPr>
          </a:lstStyle>
          <a:p>
            <a:r>
              <a:rPr lang="en-US" dirty="0"/>
              <a:t>Title Goes Here</a:t>
            </a:r>
          </a:p>
        </p:txBody>
      </p:sp>
      <p:sp>
        <p:nvSpPr>
          <p:cNvPr id="29" name="Oval 28">
            <a:extLst>
              <a:ext uri="{FF2B5EF4-FFF2-40B4-BE49-F238E27FC236}">
                <a16:creationId xmlns:a16="http://schemas.microsoft.com/office/drawing/2014/main" id="{E014993B-5057-2A4C-9CA0-383DC5504020}"/>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43B110E8-1FE2-BC47-A5AE-4C698B688B65}"/>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7DACF2F-5D4D-434D-8786-E4DF0385E6F6}"/>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FE816CC-CBCA-7946-B9E5-E9649EF369BE}"/>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62108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12/9/2022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21" name="Group 20">
            <a:extLst>
              <a:ext uri="{FF2B5EF4-FFF2-40B4-BE49-F238E27FC236}">
                <a16:creationId xmlns:a16="http://schemas.microsoft.com/office/drawing/2014/main" id="{7A2141DD-8D8D-FA43-BD4F-2CFC93C87782}"/>
              </a:ext>
            </a:extLst>
          </p:cNvPr>
          <p:cNvGrpSpPr/>
          <p:nvPr userDrawn="1"/>
        </p:nvGrpSpPr>
        <p:grpSpPr>
          <a:xfrm rot="5400000">
            <a:off x="-21619" y="1088453"/>
            <a:ext cx="910099" cy="99010"/>
            <a:chOff x="622418" y="280927"/>
            <a:chExt cx="2335705" cy="254101"/>
          </a:xfrm>
        </p:grpSpPr>
        <p:sp>
          <p:nvSpPr>
            <p:cNvPr id="22" name="Oval 21">
              <a:extLst>
                <a:ext uri="{FF2B5EF4-FFF2-40B4-BE49-F238E27FC236}">
                  <a16:creationId xmlns:a16="http://schemas.microsoft.com/office/drawing/2014/main" id="{71A62821-5E0F-DE41-B5C2-17A3A7277F4E}"/>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C311AE14-D8F0-1D4C-9D8D-603836582793}"/>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1F2BE645-D4F2-304C-9AFA-473D8F888A85}"/>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3640330-30A6-6948-87A7-9DE6D41794F5}"/>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ADFB6548-D83C-1D4E-AE87-2E8F1D3D0FA7}"/>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97C7400-7EDC-8845-AB5A-80FB8175C1E2}"/>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itle 1">
            <a:extLst>
              <a:ext uri="{FF2B5EF4-FFF2-40B4-BE49-F238E27FC236}">
                <a16:creationId xmlns:a16="http://schemas.microsoft.com/office/drawing/2014/main" id="{BC941C44-9B96-0040-8C71-D8364EB577C2}"/>
              </a:ext>
            </a:extLst>
          </p:cNvPr>
          <p:cNvSpPr>
            <a:spLocks noGrp="1"/>
          </p:cNvSpPr>
          <p:nvPr>
            <p:ph type="title" hasCustomPrompt="1"/>
          </p:nvPr>
        </p:nvSpPr>
        <p:spPr>
          <a:xfrm>
            <a:off x="1097280" y="421817"/>
            <a:ext cx="10058400" cy="1369074"/>
          </a:xfrm>
          <a:prstGeom prst="rect">
            <a:avLst/>
          </a:prstGeom>
        </p:spPr>
        <p:txBody>
          <a:bodyPr lIns="0" rIns="0" anchor="ctr">
            <a:normAutofit/>
          </a:bodyPr>
          <a:lstStyle>
            <a:lvl1pPr>
              <a:defRPr sz="4000" cap="all" baseline="0"/>
            </a:lvl1pPr>
          </a:lstStyle>
          <a:p>
            <a:r>
              <a:rPr lang="en-US" dirty="0"/>
              <a:t>Title Goes Here</a:t>
            </a:r>
          </a:p>
        </p:txBody>
      </p:sp>
      <p:sp>
        <p:nvSpPr>
          <p:cNvPr id="29" name="Oval 28">
            <a:extLst>
              <a:ext uri="{FF2B5EF4-FFF2-40B4-BE49-F238E27FC236}">
                <a16:creationId xmlns:a16="http://schemas.microsoft.com/office/drawing/2014/main" id="{E014993B-5057-2A4C-9CA0-383DC5504020}"/>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43B110E8-1FE2-BC47-A5AE-4C698B688B65}"/>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7DACF2F-5D4D-434D-8786-E4DF0385E6F6}"/>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FE816CC-CBCA-7946-B9E5-E9649EF369BE}"/>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80863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7873" y="758952"/>
            <a:ext cx="7356255" cy="3566160"/>
          </a:xfrm>
          <a:prstGeom prst="rect">
            <a:avLst/>
          </a:prstGeom>
        </p:spPr>
        <p:txBody>
          <a:bodyPr anchor="b" anchorCtr="0">
            <a:normAutofit/>
          </a:bodyPr>
          <a:lstStyle>
            <a:lvl1pPr algn="ctr">
              <a:lnSpc>
                <a:spcPct val="90000"/>
              </a:lnSpc>
              <a:defRPr sz="8000" b="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17873" y="4663440"/>
            <a:ext cx="7356255" cy="1143000"/>
          </a:xfrm>
        </p:spPr>
        <p:txBody>
          <a:bodyPr lIns="91440" rIns="91440" anchor="t" anchorCtr="0">
            <a:normAutofit/>
          </a:bodyPr>
          <a:lstStyle>
            <a:lvl1pPr marL="0" indent="0" algn="ctr">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158240" y="4485132"/>
            <a:ext cx="98755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12/9/2022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2" name="Oval 11">
            <a:extLst>
              <a:ext uri="{FF2B5EF4-FFF2-40B4-BE49-F238E27FC236}">
                <a16:creationId xmlns:a16="http://schemas.microsoft.com/office/drawing/2014/main" id="{8675A452-E352-BE40-9E44-7C0E90F4DBC5}"/>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2E00246-7C7C-8E48-B95E-02BE89F197F5}"/>
              </a:ext>
            </a:extLst>
          </p:cNvPr>
          <p:cNvSpPr/>
          <p:nvPr userDrawn="1"/>
        </p:nvSpPr>
        <p:spPr>
          <a:xfrm>
            <a:off x="10337662" y="4398630"/>
            <a:ext cx="1700492" cy="170049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EBF1652A-A323-BC48-9A00-7ECF1C4E1DA4}"/>
              </a:ext>
            </a:extLst>
          </p:cNvPr>
          <p:cNvSpPr/>
          <p:nvPr userDrawn="1"/>
        </p:nvSpPr>
        <p:spPr>
          <a:xfrm>
            <a:off x="11634902" y="2565781"/>
            <a:ext cx="283407" cy="283407"/>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F733BC29-8FD1-CB45-8FF6-0C7CC3CB423D}"/>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4C67EB1F-C984-B840-BD1F-FD174D01A3AF}"/>
              </a:ext>
            </a:extLst>
          </p:cNvPr>
          <p:cNvSpPr/>
          <p:nvPr userDrawn="1"/>
        </p:nvSpPr>
        <p:spPr>
          <a:xfrm>
            <a:off x="6135" y="0"/>
            <a:ext cx="1700492" cy="1700492"/>
          </a:xfrm>
          <a:prstGeom prst="ellipse">
            <a:avLst/>
          </a:prstGeom>
          <a:no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9D75F8B1-A294-E349-BD08-B06B2954212A}"/>
              </a:ext>
            </a:extLst>
          </p:cNvPr>
          <p:cNvGrpSpPr/>
          <p:nvPr userDrawn="1"/>
        </p:nvGrpSpPr>
        <p:grpSpPr>
          <a:xfrm>
            <a:off x="495300" y="0"/>
            <a:ext cx="11201400" cy="6880860"/>
            <a:chOff x="495300" y="0"/>
            <a:chExt cx="11201400" cy="6880860"/>
          </a:xfrm>
        </p:grpSpPr>
        <p:sp>
          <p:nvSpPr>
            <p:cNvPr id="33" name="Freeform 32">
              <a:extLst>
                <a:ext uri="{FF2B5EF4-FFF2-40B4-BE49-F238E27FC236}">
                  <a16:creationId xmlns:a16="http://schemas.microsoft.com/office/drawing/2014/main" id="{5942EFAD-842E-9C46-9853-C0F135D24007}"/>
                </a:ext>
              </a:extLst>
            </p:cNvPr>
            <p:cNvSpPr/>
            <p:nvPr userDrawn="1"/>
          </p:nvSpPr>
          <p:spPr>
            <a:xfrm>
              <a:off x="495300" y="0"/>
              <a:ext cx="1337265" cy="6880860"/>
            </a:xfrm>
            <a:custGeom>
              <a:avLst/>
              <a:gdLst>
                <a:gd name="connsiteX0" fmla="*/ 1173967 w 1337265"/>
                <a:gd name="connsiteY0" fmla="*/ 0 h 6880860"/>
                <a:gd name="connsiteX1" fmla="*/ 1319300 w 1337265"/>
                <a:gd name="connsiteY1" fmla="*/ 0 h 6880860"/>
                <a:gd name="connsiteX2" fmla="*/ 1204253 w 1337265"/>
                <a:gd name="connsiteY2" fmla="*/ 146399 h 6880860"/>
                <a:gd name="connsiteX3" fmla="*/ 114300 w 1337265"/>
                <a:gd name="connsiteY3" fmla="*/ 3429000 h 6880860"/>
                <a:gd name="connsiteX4" fmla="*/ 1204253 w 1337265"/>
                <a:gd name="connsiteY4" fmla="*/ 6711601 h 6880860"/>
                <a:gd name="connsiteX5" fmla="*/ 1337265 w 1337265"/>
                <a:gd name="connsiteY5" fmla="*/ 6880860 h 6880860"/>
                <a:gd name="connsiteX6" fmla="*/ 1191931 w 1337265"/>
                <a:gd name="connsiteY6" fmla="*/ 6880860 h 6880860"/>
                <a:gd name="connsiteX7" fmla="*/ 1112661 w 1337265"/>
                <a:gd name="connsiteY7" fmla="*/ 6779988 h 6880860"/>
                <a:gd name="connsiteX8" fmla="*/ 0 w 1337265"/>
                <a:gd name="connsiteY8" fmla="*/ 3429000 h 6880860"/>
                <a:gd name="connsiteX9" fmla="*/ 1112661 w 1337265"/>
                <a:gd name="connsiteY9" fmla="*/ 78012 h 6880860"/>
                <a:gd name="connsiteX10" fmla="*/ 1173967 w 1337265"/>
                <a:gd name="connsiteY10" fmla="*/ 0 h 688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265" h="6880860">
                  <a:moveTo>
                    <a:pt x="1173967" y="0"/>
                  </a:moveTo>
                  <a:lnTo>
                    <a:pt x="1319300" y="0"/>
                  </a:lnTo>
                  <a:lnTo>
                    <a:pt x="1204253" y="146399"/>
                  </a:lnTo>
                  <a:cubicBezTo>
                    <a:pt x="519693" y="1061765"/>
                    <a:pt x="114300" y="2198040"/>
                    <a:pt x="114300" y="3429000"/>
                  </a:cubicBezTo>
                  <a:cubicBezTo>
                    <a:pt x="114300" y="4659960"/>
                    <a:pt x="519693" y="5796235"/>
                    <a:pt x="1204253" y="6711601"/>
                  </a:cubicBezTo>
                  <a:lnTo>
                    <a:pt x="1337265" y="6880860"/>
                  </a:lnTo>
                  <a:lnTo>
                    <a:pt x="1191931" y="6880860"/>
                  </a:lnTo>
                  <a:lnTo>
                    <a:pt x="1112661" y="6779988"/>
                  </a:lnTo>
                  <a:cubicBezTo>
                    <a:pt x="413839" y="5845552"/>
                    <a:pt x="0" y="4685605"/>
                    <a:pt x="0" y="3429000"/>
                  </a:cubicBezTo>
                  <a:cubicBezTo>
                    <a:pt x="0" y="2172395"/>
                    <a:pt x="413839" y="1012448"/>
                    <a:pt x="1112661" y="78012"/>
                  </a:cubicBezTo>
                  <a:lnTo>
                    <a:pt x="1173967"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31">
              <a:extLst>
                <a:ext uri="{FF2B5EF4-FFF2-40B4-BE49-F238E27FC236}">
                  <a16:creationId xmlns:a16="http://schemas.microsoft.com/office/drawing/2014/main" id="{BE0B7AF7-52C0-EB45-93DE-79DFF44F5AAE}"/>
                </a:ext>
              </a:extLst>
            </p:cNvPr>
            <p:cNvSpPr/>
            <p:nvPr userDrawn="1"/>
          </p:nvSpPr>
          <p:spPr>
            <a:xfrm>
              <a:off x="10359435" y="0"/>
              <a:ext cx="1337265" cy="6880860"/>
            </a:xfrm>
            <a:custGeom>
              <a:avLst/>
              <a:gdLst>
                <a:gd name="connsiteX0" fmla="*/ 17965 w 1337265"/>
                <a:gd name="connsiteY0" fmla="*/ 0 h 6880860"/>
                <a:gd name="connsiteX1" fmla="*/ 163299 w 1337265"/>
                <a:gd name="connsiteY1" fmla="*/ 0 h 6880860"/>
                <a:gd name="connsiteX2" fmla="*/ 224604 w 1337265"/>
                <a:gd name="connsiteY2" fmla="*/ 78012 h 6880860"/>
                <a:gd name="connsiteX3" fmla="*/ 1337265 w 1337265"/>
                <a:gd name="connsiteY3" fmla="*/ 3429000 h 6880860"/>
                <a:gd name="connsiteX4" fmla="*/ 224604 w 1337265"/>
                <a:gd name="connsiteY4" fmla="*/ 6779988 h 6880860"/>
                <a:gd name="connsiteX5" fmla="*/ 145334 w 1337265"/>
                <a:gd name="connsiteY5" fmla="*/ 6880860 h 6880860"/>
                <a:gd name="connsiteX6" fmla="*/ 0 w 1337265"/>
                <a:gd name="connsiteY6" fmla="*/ 6880860 h 6880860"/>
                <a:gd name="connsiteX7" fmla="*/ 133012 w 1337265"/>
                <a:gd name="connsiteY7" fmla="*/ 6711601 h 6880860"/>
                <a:gd name="connsiteX8" fmla="*/ 1222965 w 1337265"/>
                <a:gd name="connsiteY8" fmla="*/ 3429000 h 6880860"/>
                <a:gd name="connsiteX9" fmla="*/ 133012 w 1337265"/>
                <a:gd name="connsiteY9" fmla="*/ 146399 h 6880860"/>
                <a:gd name="connsiteX10" fmla="*/ 17965 w 1337265"/>
                <a:gd name="connsiteY10" fmla="*/ 0 h 688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265" h="6880860">
                  <a:moveTo>
                    <a:pt x="17965" y="0"/>
                  </a:moveTo>
                  <a:lnTo>
                    <a:pt x="163299" y="0"/>
                  </a:lnTo>
                  <a:lnTo>
                    <a:pt x="224604" y="78012"/>
                  </a:lnTo>
                  <a:cubicBezTo>
                    <a:pt x="923426" y="1012448"/>
                    <a:pt x="1337265" y="2172395"/>
                    <a:pt x="1337265" y="3429000"/>
                  </a:cubicBezTo>
                  <a:cubicBezTo>
                    <a:pt x="1337265" y="4685605"/>
                    <a:pt x="923426" y="5845552"/>
                    <a:pt x="224604" y="6779988"/>
                  </a:cubicBezTo>
                  <a:lnTo>
                    <a:pt x="145334" y="6880860"/>
                  </a:lnTo>
                  <a:lnTo>
                    <a:pt x="0" y="6880860"/>
                  </a:lnTo>
                  <a:lnTo>
                    <a:pt x="133012" y="6711601"/>
                  </a:lnTo>
                  <a:cubicBezTo>
                    <a:pt x="817572" y="5796235"/>
                    <a:pt x="1222965" y="4659960"/>
                    <a:pt x="1222965" y="3429000"/>
                  </a:cubicBezTo>
                  <a:cubicBezTo>
                    <a:pt x="1222965" y="2198040"/>
                    <a:pt x="817572" y="1061765"/>
                    <a:pt x="133012" y="146399"/>
                  </a:cubicBezTo>
                  <a:lnTo>
                    <a:pt x="17965"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96984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12/9/2022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9" name="Group 8">
            <a:extLst>
              <a:ext uri="{FF2B5EF4-FFF2-40B4-BE49-F238E27FC236}">
                <a16:creationId xmlns:a16="http://schemas.microsoft.com/office/drawing/2014/main" id="{A2C09A16-A6B6-E04E-A40A-F482C0A95C0A}"/>
              </a:ext>
            </a:extLst>
          </p:cNvPr>
          <p:cNvGrpSpPr/>
          <p:nvPr userDrawn="1"/>
        </p:nvGrpSpPr>
        <p:grpSpPr>
          <a:xfrm rot="5400000">
            <a:off x="-21619" y="1088453"/>
            <a:ext cx="910099" cy="99010"/>
            <a:chOff x="622418" y="280927"/>
            <a:chExt cx="2335705" cy="254101"/>
          </a:xfrm>
        </p:grpSpPr>
        <p:sp>
          <p:nvSpPr>
            <p:cNvPr id="10" name="Oval 9">
              <a:extLst>
                <a:ext uri="{FF2B5EF4-FFF2-40B4-BE49-F238E27FC236}">
                  <a16:creationId xmlns:a16="http://schemas.microsoft.com/office/drawing/2014/main" id="{A6B2DF34-338D-4F43-B8F7-D7A00348B68B}"/>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33778C21-4171-774D-A73F-77BEBF2E4C18}"/>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C25D2EF-AE01-A247-8BC3-8F35F863C0A6}"/>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F860801-109B-EB4F-96A8-35D76B759583}"/>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97337F70-9199-7242-BD8B-8F96606A18A1}"/>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DF9320B7-AD58-7649-BC95-614ED90F4E69}"/>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itle 1">
            <a:extLst>
              <a:ext uri="{FF2B5EF4-FFF2-40B4-BE49-F238E27FC236}">
                <a16:creationId xmlns:a16="http://schemas.microsoft.com/office/drawing/2014/main" id="{0C0DE796-998A-F84E-9B56-1958C6777C8D}"/>
              </a:ext>
            </a:extLst>
          </p:cNvPr>
          <p:cNvSpPr>
            <a:spLocks noGrp="1"/>
          </p:cNvSpPr>
          <p:nvPr>
            <p:ph type="title" hasCustomPrompt="1"/>
          </p:nvPr>
        </p:nvSpPr>
        <p:spPr>
          <a:xfrm>
            <a:off x="1097280" y="421817"/>
            <a:ext cx="10058400" cy="1369074"/>
          </a:xfrm>
          <a:prstGeom prst="rect">
            <a:avLst/>
          </a:prstGeom>
        </p:spPr>
        <p:txBody>
          <a:bodyPr lIns="0" rIns="0" anchor="ctr">
            <a:normAutofit/>
          </a:bodyPr>
          <a:lstStyle>
            <a:lvl1pPr>
              <a:defRPr sz="4000" cap="all" baseline="0"/>
            </a:lvl1pPr>
          </a:lstStyle>
          <a:p>
            <a:r>
              <a:rPr lang="en-US" dirty="0"/>
              <a:t>Title Goes Here</a:t>
            </a:r>
          </a:p>
        </p:txBody>
      </p:sp>
      <p:sp>
        <p:nvSpPr>
          <p:cNvPr id="17" name="Oval 16">
            <a:extLst>
              <a:ext uri="{FF2B5EF4-FFF2-40B4-BE49-F238E27FC236}">
                <a16:creationId xmlns:a16="http://schemas.microsoft.com/office/drawing/2014/main" id="{7B23D2B0-E152-D14D-8154-8DD47BD10DF3}"/>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8A3BEDF6-5ABA-3B42-99BB-4438813B1A4B}"/>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9CF8BE7-F2AC-AB4C-900F-F64D55111EFC}"/>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5EF4254B-D281-684E-BD0B-63AEC0AC197C}"/>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80013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7" name="Oval 6">
            <a:extLst>
              <a:ext uri="{FF2B5EF4-FFF2-40B4-BE49-F238E27FC236}">
                <a16:creationId xmlns:a16="http://schemas.microsoft.com/office/drawing/2014/main" id="{F49C5E60-B5A4-3113-93C5-6842BD175AE1}"/>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CA4BE2B7-028B-ACD7-4BAF-099FAD6944DA}"/>
              </a:ext>
            </a:extLst>
          </p:cNvPr>
          <p:cNvSpPr/>
          <p:nvPr userDrawn="1"/>
        </p:nvSpPr>
        <p:spPr>
          <a:xfrm>
            <a:off x="10337662" y="4398630"/>
            <a:ext cx="1700492" cy="170049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B9A43E8A-60EE-D4F8-3520-157B9E957A8C}"/>
              </a:ext>
            </a:extLst>
          </p:cNvPr>
          <p:cNvSpPr/>
          <p:nvPr userDrawn="1"/>
        </p:nvSpPr>
        <p:spPr>
          <a:xfrm>
            <a:off x="11634902" y="2565781"/>
            <a:ext cx="283407" cy="283407"/>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50C561A1-EF4D-61F0-B419-30081396DBE1}"/>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304D2E21-E851-7998-6CE4-4045726DB2D7}"/>
              </a:ext>
            </a:extLst>
          </p:cNvPr>
          <p:cNvSpPr/>
          <p:nvPr userDrawn="1"/>
        </p:nvSpPr>
        <p:spPr>
          <a:xfrm>
            <a:off x="6135" y="0"/>
            <a:ext cx="1700492" cy="1700492"/>
          </a:xfrm>
          <a:prstGeom prst="ellipse">
            <a:avLst/>
          </a:prstGeom>
          <a:no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9E878A35-1FEE-486D-CED5-D176821C3AF7}"/>
              </a:ext>
            </a:extLst>
          </p:cNvPr>
          <p:cNvGrpSpPr/>
          <p:nvPr userDrawn="1"/>
        </p:nvGrpSpPr>
        <p:grpSpPr>
          <a:xfrm>
            <a:off x="495300" y="0"/>
            <a:ext cx="11201400" cy="6880860"/>
            <a:chOff x="495300" y="0"/>
            <a:chExt cx="11201400" cy="6880860"/>
          </a:xfrm>
        </p:grpSpPr>
        <p:sp>
          <p:nvSpPr>
            <p:cNvPr id="14" name="Freeform 32">
              <a:extLst>
                <a:ext uri="{FF2B5EF4-FFF2-40B4-BE49-F238E27FC236}">
                  <a16:creationId xmlns:a16="http://schemas.microsoft.com/office/drawing/2014/main" id="{3AA3A944-54A3-C187-ED3C-264D2017555D}"/>
                </a:ext>
              </a:extLst>
            </p:cNvPr>
            <p:cNvSpPr/>
            <p:nvPr userDrawn="1"/>
          </p:nvSpPr>
          <p:spPr>
            <a:xfrm>
              <a:off x="495300" y="0"/>
              <a:ext cx="1337265" cy="6880860"/>
            </a:xfrm>
            <a:custGeom>
              <a:avLst/>
              <a:gdLst>
                <a:gd name="connsiteX0" fmla="*/ 1173967 w 1337265"/>
                <a:gd name="connsiteY0" fmla="*/ 0 h 6880860"/>
                <a:gd name="connsiteX1" fmla="*/ 1319300 w 1337265"/>
                <a:gd name="connsiteY1" fmla="*/ 0 h 6880860"/>
                <a:gd name="connsiteX2" fmla="*/ 1204253 w 1337265"/>
                <a:gd name="connsiteY2" fmla="*/ 146399 h 6880860"/>
                <a:gd name="connsiteX3" fmla="*/ 114300 w 1337265"/>
                <a:gd name="connsiteY3" fmla="*/ 3429000 h 6880860"/>
                <a:gd name="connsiteX4" fmla="*/ 1204253 w 1337265"/>
                <a:gd name="connsiteY4" fmla="*/ 6711601 h 6880860"/>
                <a:gd name="connsiteX5" fmla="*/ 1337265 w 1337265"/>
                <a:gd name="connsiteY5" fmla="*/ 6880860 h 6880860"/>
                <a:gd name="connsiteX6" fmla="*/ 1191931 w 1337265"/>
                <a:gd name="connsiteY6" fmla="*/ 6880860 h 6880860"/>
                <a:gd name="connsiteX7" fmla="*/ 1112661 w 1337265"/>
                <a:gd name="connsiteY7" fmla="*/ 6779988 h 6880860"/>
                <a:gd name="connsiteX8" fmla="*/ 0 w 1337265"/>
                <a:gd name="connsiteY8" fmla="*/ 3429000 h 6880860"/>
                <a:gd name="connsiteX9" fmla="*/ 1112661 w 1337265"/>
                <a:gd name="connsiteY9" fmla="*/ 78012 h 6880860"/>
                <a:gd name="connsiteX10" fmla="*/ 1173967 w 1337265"/>
                <a:gd name="connsiteY10" fmla="*/ 0 h 688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265" h="6880860">
                  <a:moveTo>
                    <a:pt x="1173967" y="0"/>
                  </a:moveTo>
                  <a:lnTo>
                    <a:pt x="1319300" y="0"/>
                  </a:lnTo>
                  <a:lnTo>
                    <a:pt x="1204253" y="146399"/>
                  </a:lnTo>
                  <a:cubicBezTo>
                    <a:pt x="519693" y="1061765"/>
                    <a:pt x="114300" y="2198040"/>
                    <a:pt x="114300" y="3429000"/>
                  </a:cubicBezTo>
                  <a:cubicBezTo>
                    <a:pt x="114300" y="4659960"/>
                    <a:pt x="519693" y="5796235"/>
                    <a:pt x="1204253" y="6711601"/>
                  </a:cubicBezTo>
                  <a:lnTo>
                    <a:pt x="1337265" y="6880860"/>
                  </a:lnTo>
                  <a:lnTo>
                    <a:pt x="1191931" y="6880860"/>
                  </a:lnTo>
                  <a:lnTo>
                    <a:pt x="1112661" y="6779988"/>
                  </a:lnTo>
                  <a:cubicBezTo>
                    <a:pt x="413839" y="5845552"/>
                    <a:pt x="0" y="4685605"/>
                    <a:pt x="0" y="3429000"/>
                  </a:cubicBezTo>
                  <a:cubicBezTo>
                    <a:pt x="0" y="2172395"/>
                    <a:pt x="413839" y="1012448"/>
                    <a:pt x="1112661" y="78012"/>
                  </a:cubicBezTo>
                  <a:lnTo>
                    <a:pt x="1173967"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31">
              <a:extLst>
                <a:ext uri="{FF2B5EF4-FFF2-40B4-BE49-F238E27FC236}">
                  <a16:creationId xmlns:a16="http://schemas.microsoft.com/office/drawing/2014/main" id="{42B70980-226D-5C89-E537-69540722611F}"/>
                </a:ext>
              </a:extLst>
            </p:cNvPr>
            <p:cNvSpPr/>
            <p:nvPr userDrawn="1"/>
          </p:nvSpPr>
          <p:spPr>
            <a:xfrm>
              <a:off x="10359435" y="0"/>
              <a:ext cx="1337265" cy="6880860"/>
            </a:xfrm>
            <a:custGeom>
              <a:avLst/>
              <a:gdLst>
                <a:gd name="connsiteX0" fmla="*/ 17965 w 1337265"/>
                <a:gd name="connsiteY0" fmla="*/ 0 h 6880860"/>
                <a:gd name="connsiteX1" fmla="*/ 163299 w 1337265"/>
                <a:gd name="connsiteY1" fmla="*/ 0 h 6880860"/>
                <a:gd name="connsiteX2" fmla="*/ 224604 w 1337265"/>
                <a:gd name="connsiteY2" fmla="*/ 78012 h 6880860"/>
                <a:gd name="connsiteX3" fmla="*/ 1337265 w 1337265"/>
                <a:gd name="connsiteY3" fmla="*/ 3429000 h 6880860"/>
                <a:gd name="connsiteX4" fmla="*/ 224604 w 1337265"/>
                <a:gd name="connsiteY4" fmla="*/ 6779988 h 6880860"/>
                <a:gd name="connsiteX5" fmla="*/ 145334 w 1337265"/>
                <a:gd name="connsiteY5" fmla="*/ 6880860 h 6880860"/>
                <a:gd name="connsiteX6" fmla="*/ 0 w 1337265"/>
                <a:gd name="connsiteY6" fmla="*/ 6880860 h 6880860"/>
                <a:gd name="connsiteX7" fmla="*/ 133012 w 1337265"/>
                <a:gd name="connsiteY7" fmla="*/ 6711601 h 6880860"/>
                <a:gd name="connsiteX8" fmla="*/ 1222965 w 1337265"/>
                <a:gd name="connsiteY8" fmla="*/ 3429000 h 6880860"/>
                <a:gd name="connsiteX9" fmla="*/ 133012 w 1337265"/>
                <a:gd name="connsiteY9" fmla="*/ 146399 h 6880860"/>
                <a:gd name="connsiteX10" fmla="*/ 17965 w 1337265"/>
                <a:gd name="connsiteY10" fmla="*/ 0 h 688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265" h="6880860">
                  <a:moveTo>
                    <a:pt x="17965" y="0"/>
                  </a:moveTo>
                  <a:lnTo>
                    <a:pt x="163299" y="0"/>
                  </a:lnTo>
                  <a:lnTo>
                    <a:pt x="224604" y="78012"/>
                  </a:lnTo>
                  <a:cubicBezTo>
                    <a:pt x="923426" y="1012448"/>
                    <a:pt x="1337265" y="2172395"/>
                    <a:pt x="1337265" y="3429000"/>
                  </a:cubicBezTo>
                  <a:cubicBezTo>
                    <a:pt x="1337265" y="4685605"/>
                    <a:pt x="923426" y="5845552"/>
                    <a:pt x="224604" y="6779988"/>
                  </a:cubicBezTo>
                  <a:lnTo>
                    <a:pt x="145334" y="6880860"/>
                  </a:lnTo>
                  <a:lnTo>
                    <a:pt x="0" y="6880860"/>
                  </a:lnTo>
                  <a:lnTo>
                    <a:pt x="133012" y="6711601"/>
                  </a:lnTo>
                  <a:cubicBezTo>
                    <a:pt x="817572" y="5796235"/>
                    <a:pt x="1222965" y="4659960"/>
                    <a:pt x="1222965" y="3429000"/>
                  </a:cubicBezTo>
                  <a:cubicBezTo>
                    <a:pt x="1222965" y="2198040"/>
                    <a:pt x="817572" y="1061765"/>
                    <a:pt x="133012" y="146399"/>
                  </a:cubicBezTo>
                  <a:lnTo>
                    <a:pt x="17965"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36886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D6E202-B606-4609-B914-27C9371A1F6D}" type="datetime1">
              <a:rPr lang="en-US" smtClean="0"/>
              <a:t>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2877075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12/9/2022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680543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12/9/2022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grpSp>
        <p:nvGrpSpPr>
          <p:cNvPr id="6" name="Group 5">
            <a:extLst>
              <a:ext uri="{FF2B5EF4-FFF2-40B4-BE49-F238E27FC236}">
                <a16:creationId xmlns:a16="http://schemas.microsoft.com/office/drawing/2014/main" id="{DEFDF3EF-437E-DEFA-780D-572C2B0B0509}"/>
              </a:ext>
            </a:extLst>
          </p:cNvPr>
          <p:cNvGrpSpPr/>
          <p:nvPr userDrawn="1"/>
        </p:nvGrpSpPr>
        <p:grpSpPr>
          <a:xfrm rot="5400000">
            <a:off x="-21619" y="1088453"/>
            <a:ext cx="910099" cy="99010"/>
            <a:chOff x="622418" y="280927"/>
            <a:chExt cx="2335705" cy="254101"/>
          </a:xfrm>
        </p:grpSpPr>
        <p:sp>
          <p:nvSpPr>
            <p:cNvPr id="7" name="Oval 6">
              <a:extLst>
                <a:ext uri="{FF2B5EF4-FFF2-40B4-BE49-F238E27FC236}">
                  <a16:creationId xmlns:a16="http://schemas.microsoft.com/office/drawing/2014/main" id="{8874F7E6-2F7B-D101-C10B-AF5A6E8C8C59}"/>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F592AC62-BA93-7CCA-50D6-0FAB7604CA88}"/>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F686568E-E74F-9D1A-9D4C-93B65304D285}"/>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8DCB104B-E7DC-C918-997D-60731204CA63}"/>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E68D4773-32DE-FED9-83A5-5C51AF496D10}"/>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F808D1BE-3F00-54DF-7133-C5288B7E8841}"/>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E1CF966A-7F2D-9EC7-73C3-F597AF3E3C0A}"/>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361C334E-6E34-8D9B-F856-06B08F269499}"/>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6EAB2FE2-A60C-C990-3F2B-8145DBDDD036}"/>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CCE87C50-B7A7-6D4F-A0FC-3181BB07C072}"/>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8988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9667345-2558-425A-8533-9BFDBCE15005}" type="datetime1">
              <a:rPr lang="en-US" smtClean="0"/>
              <a:t>12/9/2022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84514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834342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7617667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8">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2D6E202-B606-4609-B914-27C9371A1F6D}" type="datetime1">
              <a:rPr lang="en-US" smtClean="0"/>
              <a:t>12/9/2022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08860961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5" r:id="rId19"/>
    <p:sldLayoutId id="2147483746" r:id="rId20"/>
    <p:sldLayoutId id="2147483751" r:id="rId21"/>
    <p:sldLayoutId id="2147483753" r:id="rId22"/>
    <p:sldLayoutId id="2147483755" r:id="rId23"/>
    <p:sldLayoutId id="2147483756" r:id="rId24"/>
    <p:sldLayoutId id="2147483708" r:id="rId25"/>
    <p:sldLayoutId id="2147483710" r:id="rId26"/>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21.PNG"/><Relationship Id="rId3" Type="http://schemas.openxmlformats.org/officeDocument/2006/relationships/diagramLayout" Target="../diagrams/layout1.xml"/><Relationship Id="rId7" Type="http://schemas.openxmlformats.org/officeDocument/2006/relationships/image" Target="../media/image15.JPG"/><Relationship Id="rId12"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11" Type="http://schemas.openxmlformats.org/officeDocument/2006/relationships/image" Target="../media/image19.PNG"/><Relationship Id="rId5" Type="http://schemas.openxmlformats.org/officeDocument/2006/relationships/diagramColors" Target="../diagrams/colors1.xml"/><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diagramQuickStyle" Target="../diagrams/quickStyle1.xml"/><Relationship Id="rId9" Type="http://schemas.openxmlformats.org/officeDocument/2006/relationships/image" Target="../media/image17.PNG"/><Relationship Id="rId14" Type="http://schemas.openxmlformats.org/officeDocument/2006/relationships/image" Target="../media/image2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9.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B00C7-0803-8A43-A9F3-6FF24BDCB923}"/>
              </a:ext>
            </a:extLst>
          </p:cNvPr>
          <p:cNvSpPr>
            <a:spLocks noGrp="1"/>
          </p:cNvSpPr>
          <p:nvPr>
            <p:ph type="title"/>
          </p:nvPr>
        </p:nvSpPr>
        <p:spPr/>
        <p:txBody>
          <a:bodyPr>
            <a:normAutofit/>
          </a:bodyPr>
          <a:lstStyle/>
          <a:p>
            <a:r>
              <a:rPr lang="fa-IR" sz="6600" b="1" dirty="0">
                <a:latin typeface="Andalus" panose="02020603050405020304" pitchFamily="18" charset="-78"/>
                <a:cs typeface="B Kourosh" panose="00000400000000000000" pitchFamily="2" charset="-78"/>
              </a:rPr>
              <a:t>قارچ</a:t>
            </a:r>
            <a:endParaRPr lang="en-US" sz="6600" b="1" dirty="0">
              <a:latin typeface="Andalus" panose="02020603050405020304" pitchFamily="18" charset="-78"/>
              <a:cs typeface="B Kourosh" panose="00000400000000000000" pitchFamily="2" charset="-78"/>
            </a:endParaRPr>
          </a:p>
        </p:txBody>
      </p:sp>
      <p:sp>
        <p:nvSpPr>
          <p:cNvPr id="3" name="Text Placeholder 2">
            <a:extLst>
              <a:ext uri="{FF2B5EF4-FFF2-40B4-BE49-F238E27FC236}">
                <a16:creationId xmlns:a16="http://schemas.microsoft.com/office/drawing/2014/main" id="{8CFCA704-4032-7441-8B97-38C90F96D7F8}"/>
              </a:ext>
            </a:extLst>
          </p:cNvPr>
          <p:cNvSpPr>
            <a:spLocks noGrp="1"/>
          </p:cNvSpPr>
          <p:nvPr>
            <p:ph type="body" idx="1"/>
          </p:nvPr>
        </p:nvSpPr>
        <p:spPr/>
        <p:txBody>
          <a:bodyPr>
            <a:normAutofit/>
          </a:bodyPr>
          <a:lstStyle/>
          <a:p>
            <a:r>
              <a:rPr lang="fa-IR" sz="2400" b="1" dirty="0"/>
              <a:t>سجاد علیمردانی </a:t>
            </a:r>
            <a:r>
              <a:rPr lang="fa-IR" sz="2400" b="1" dirty="0">
                <a:solidFill>
                  <a:srgbClr val="FF0000"/>
                </a:solidFill>
              </a:rPr>
              <a:t>و</a:t>
            </a:r>
            <a:r>
              <a:rPr lang="fa-IR" sz="2400" b="1" dirty="0"/>
              <a:t> اشکان نصیری</a:t>
            </a:r>
            <a:endParaRPr lang="en-US" sz="2400" b="1" dirty="0"/>
          </a:p>
        </p:txBody>
      </p:sp>
    </p:spTree>
    <p:extLst>
      <p:ext uri="{BB962C8B-B14F-4D97-AF65-F5344CB8AC3E}">
        <p14:creationId xmlns:p14="http://schemas.microsoft.com/office/powerpoint/2010/main" val="1639088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descr="SmartArt Process diagram">
            <a:extLst>
              <a:ext uri="{FF2B5EF4-FFF2-40B4-BE49-F238E27FC236}">
                <a16:creationId xmlns:a16="http://schemas.microsoft.com/office/drawing/2014/main" id="{668F23AC-E03A-498E-B416-C53303ABA132}"/>
              </a:ext>
            </a:extLst>
          </p:cNvPr>
          <p:cNvGraphicFramePr>
            <a:graphicFrameLocks noGrp="1"/>
          </p:cNvGraphicFramePr>
          <p:nvPr>
            <p:ph idx="1"/>
            <p:extLst>
              <p:ext uri="{D42A27DB-BD31-4B8C-83A1-F6EECF244321}">
                <p14:modId xmlns:p14="http://schemas.microsoft.com/office/powerpoint/2010/main" val="1447908343"/>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86531FB3-8761-4C62-A879-97C144611878}"/>
              </a:ext>
            </a:extLst>
          </p:cNvPr>
          <p:cNvSpPr>
            <a:spLocks noGrp="1"/>
          </p:cNvSpPr>
          <p:nvPr>
            <p:ph type="title"/>
          </p:nvPr>
        </p:nvSpPr>
        <p:spPr>
          <a:xfrm>
            <a:off x="1097280" y="301925"/>
            <a:ext cx="10058400" cy="2065038"/>
          </a:xfrm>
        </p:spPr>
        <p:txBody>
          <a:bodyPr>
            <a:normAutofit/>
          </a:bodyPr>
          <a:lstStyle/>
          <a:p>
            <a:r>
              <a:rPr lang="fa-IR" b="1" dirty="0">
                <a:cs typeface="B Badr" panose="00000400000000000000" pitchFamily="2" charset="-78"/>
              </a:rPr>
              <a:t>صادرات قارچ</a:t>
            </a:r>
            <a:br>
              <a:rPr lang="fa-IR" b="1" dirty="0">
                <a:cs typeface="B Badr" panose="00000400000000000000" pitchFamily="2" charset="-78"/>
              </a:rPr>
            </a:br>
            <a:br>
              <a:rPr lang="fa-IR" dirty="0"/>
            </a:br>
            <a:r>
              <a:rPr lang="fa-IR" sz="2000" dirty="0">
                <a:cs typeface="B Badr" panose="00000400000000000000" pitchFamily="2" charset="-78"/>
              </a:rPr>
              <a:t>کشور چین با صادرات بیش از 7 میلیون تن قارچ در جهان، رتبه اول صادرات این محصول را به خود اختصاص داده است که ارزآوری معادل ده میلیارد و صد و بیست میلیون دلار برای این کشور بهمراه داشته است.</a:t>
            </a:r>
            <a:endParaRPr lang="en-US" sz="2000" dirty="0">
              <a:cs typeface="B Badr" panose="00000400000000000000" pitchFamily="2" charset="-78"/>
            </a:endParaRPr>
          </a:p>
        </p:txBody>
      </p:sp>
      <p:pic>
        <p:nvPicPr>
          <p:cNvPr id="5" name="Picture 4">
            <a:extLst>
              <a:ext uri="{FF2B5EF4-FFF2-40B4-BE49-F238E27FC236}">
                <a16:creationId xmlns:a16="http://schemas.microsoft.com/office/drawing/2014/main" id="{36530E86-BECE-85F2-9A04-66F9D70898C2}"/>
              </a:ext>
            </a:extLst>
          </p:cNvPr>
          <p:cNvPicPr>
            <a:picLocks noChangeAspect="1"/>
          </p:cNvPicPr>
          <p:nvPr/>
        </p:nvPicPr>
        <p:blipFill>
          <a:blip r:embed="rId7"/>
          <a:stretch>
            <a:fillRect/>
          </a:stretch>
        </p:blipFill>
        <p:spPr>
          <a:xfrm>
            <a:off x="7955698" y="4565710"/>
            <a:ext cx="2396131" cy="1326132"/>
          </a:xfrm>
          <a:prstGeom prst="rect">
            <a:avLst/>
          </a:prstGeom>
        </p:spPr>
      </p:pic>
      <p:pic>
        <p:nvPicPr>
          <p:cNvPr id="7" name="Picture 6">
            <a:extLst>
              <a:ext uri="{FF2B5EF4-FFF2-40B4-BE49-F238E27FC236}">
                <a16:creationId xmlns:a16="http://schemas.microsoft.com/office/drawing/2014/main" id="{CCBACE5B-EBF3-316E-D38D-EA54F8EE5712}"/>
              </a:ext>
            </a:extLst>
          </p:cNvPr>
          <p:cNvPicPr>
            <a:picLocks noChangeAspect="1"/>
          </p:cNvPicPr>
          <p:nvPr/>
        </p:nvPicPr>
        <p:blipFill>
          <a:blip r:embed="rId8"/>
          <a:stretch>
            <a:fillRect/>
          </a:stretch>
        </p:blipFill>
        <p:spPr>
          <a:xfrm>
            <a:off x="3208224" y="4565710"/>
            <a:ext cx="2362029" cy="1429649"/>
          </a:xfrm>
          <a:prstGeom prst="rect">
            <a:avLst/>
          </a:prstGeom>
        </p:spPr>
      </p:pic>
      <p:pic>
        <p:nvPicPr>
          <p:cNvPr id="9" name="Picture 8">
            <a:extLst>
              <a:ext uri="{FF2B5EF4-FFF2-40B4-BE49-F238E27FC236}">
                <a16:creationId xmlns:a16="http://schemas.microsoft.com/office/drawing/2014/main" id="{3DE42DDC-0101-FB90-ED05-4A831CADAE4B}"/>
              </a:ext>
            </a:extLst>
          </p:cNvPr>
          <p:cNvPicPr>
            <a:picLocks noChangeAspect="1"/>
          </p:cNvPicPr>
          <p:nvPr/>
        </p:nvPicPr>
        <p:blipFill>
          <a:blip r:embed="rId9"/>
          <a:stretch>
            <a:fillRect/>
          </a:stretch>
        </p:blipFill>
        <p:spPr>
          <a:xfrm>
            <a:off x="6096000" y="4565710"/>
            <a:ext cx="663193" cy="663193"/>
          </a:xfrm>
          <a:prstGeom prst="rect">
            <a:avLst/>
          </a:prstGeom>
        </p:spPr>
      </p:pic>
      <p:pic>
        <p:nvPicPr>
          <p:cNvPr id="11" name="Picture 10">
            <a:extLst>
              <a:ext uri="{FF2B5EF4-FFF2-40B4-BE49-F238E27FC236}">
                <a16:creationId xmlns:a16="http://schemas.microsoft.com/office/drawing/2014/main" id="{7F89D549-30CA-18CA-3493-1D367F08848A}"/>
              </a:ext>
            </a:extLst>
          </p:cNvPr>
          <p:cNvPicPr>
            <a:picLocks noChangeAspect="1"/>
          </p:cNvPicPr>
          <p:nvPr/>
        </p:nvPicPr>
        <p:blipFill>
          <a:blip r:embed="rId10"/>
          <a:stretch>
            <a:fillRect/>
          </a:stretch>
        </p:blipFill>
        <p:spPr>
          <a:xfrm>
            <a:off x="6815908" y="4565710"/>
            <a:ext cx="663193" cy="672036"/>
          </a:xfrm>
          <a:prstGeom prst="rect">
            <a:avLst/>
          </a:prstGeom>
        </p:spPr>
      </p:pic>
      <p:pic>
        <p:nvPicPr>
          <p:cNvPr id="13" name="Picture 12">
            <a:extLst>
              <a:ext uri="{FF2B5EF4-FFF2-40B4-BE49-F238E27FC236}">
                <a16:creationId xmlns:a16="http://schemas.microsoft.com/office/drawing/2014/main" id="{02E159B3-AD66-1537-731F-E0B9F84CAC91}"/>
              </a:ext>
            </a:extLst>
          </p:cNvPr>
          <p:cNvPicPr>
            <a:picLocks noChangeAspect="1"/>
          </p:cNvPicPr>
          <p:nvPr/>
        </p:nvPicPr>
        <p:blipFill>
          <a:blip r:embed="rId11"/>
          <a:stretch>
            <a:fillRect/>
          </a:stretch>
        </p:blipFill>
        <p:spPr>
          <a:xfrm>
            <a:off x="6096000" y="5261220"/>
            <a:ext cx="663193" cy="663193"/>
          </a:xfrm>
          <a:prstGeom prst="rect">
            <a:avLst/>
          </a:prstGeom>
        </p:spPr>
      </p:pic>
      <p:pic>
        <p:nvPicPr>
          <p:cNvPr id="15" name="Picture 14">
            <a:extLst>
              <a:ext uri="{FF2B5EF4-FFF2-40B4-BE49-F238E27FC236}">
                <a16:creationId xmlns:a16="http://schemas.microsoft.com/office/drawing/2014/main" id="{A17E39C2-8C65-FC47-59E7-B586C6BDE968}"/>
              </a:ext>
            </a:extLst>
          </p:cNvPr>
          <p:cNvPicPr>
            <a:picLocks noChangeAspect="1"/>
          </p:cNvPicPr>
          <p:nvPr/>
        </p:nvPicPr>
        <p:blipFill>
          <a:blip r:embed="rId12"/>
          <a:stretch>
            <a:fillRect/>
          </a:stretch>
        </p:blipFill>
        <p:spPr>
          <a:xfrm>
            <a:off x="6867879" y="5280534"/>
            <a:ext cx="566347" cy="666402"/>
          </a:xfrm>
          <a:prstGeom prst="rect">
            <a:avLst/>
          </a:prstGeom>
        </p:spPr>
      </p:pic>
      <p:pic>
        <p:nvPicPr>
          <p:cNvPr id="19" name="Picture 18">
            <a:extLst>
              <a:ext uri="{FF2B5EF4-FFF2-40B4-BE49-F238E27FC236}">
                <a16:creationId xmlns:a16="http://schemas.microsoft.com/office/drawing/2014/main" id="{EB8B4A8E-8821-C8C1-888A-9229833C77D9}"/>
              </a:ext>
            </a:extLst>
          </p:cNvPr>
          <p:cNvPicPr>
            <a:picLocks noChangeAspect="1"/>
          </p:cNvPicPr>
          <p:nvPr/>
        </p:nvPicPr>
        <p:blipFill>
          <a:blip r:embed="rId13"/>
          <a:stretch>
            <a:fillRect/>
          </a:stretch>
        </p:blipFill>
        <p:spPr>
          <a:xfrm>
            <a:off x="6490218" y="5891842"/>
            <a:ext cx="606693" cy="828135"/>
          </a:xfrm>
          <a:prstGeom prst="rect">
            <a:avLst/>
          </a:prstGeom>
        </p:spPr>
      </p:pic>
      <p:pic>
        <p:nvPicPr>
          <p:cNvPr id="21" name="Picture 20">
            <a:extLst>
              <a:ext uri="{FF2B5EF4-FFF2-40B4-BE49-F238E27FC236}">
                <a16:creationId xmlns:a16="http://schemas.microsoft.com/office/drawing/2014/main" id="{220FA9D5-C694-8A6E-5D8C-6F00EB08BCFF}"/>
              </a:ext>
            </a:extLst>
          </p:cNvPr>
          <p:cNvPicPr>
            <a:picLocks noChangeAspect="1"/>
          </p:cNvPicPr>
          <p:nvPr/>
        </p:nvPicPr>
        <p:blipFill>
          <a:blip r:embed="rId14"/>
          <a:stretch>
            <a:fillRect/>
          </a:stretch>
        </p:blipFill>
        <p:spPr>
          <a:xfrm>
            <a:off x="1220513" y="4344519"/>
            <a:ext cx="1650396" cy="2309782"/>
          </a:xfrm>
          <a:prstGeom prst="rect">
            <a:avLst/>
          </a:prstGeom>
        </p:spPr>
      </p:pic>
      <p:pic>
        <p:nvPicPr>
          <p:cNvPr id="23" name="Picture 22">
            <a:extLst>
              <a:ext uri="{FF2B5EF4-FFF2-40B4-BE49-F238E27FC236}">
                <a16:creationId xmlns:a16="http://schemas.microsoft.com/office/drawing/2014/main" id="{E6EF7516-7571-3A63-0454-4E6B4450760A}"/>
              </a:ext>
            </a:extLst>
          </p:cNvPr>
          <p:cNvPicPr>
            <a:picLocks noChangeAspect="1"/>
          </p:cNvPicPr>
          <p:nvPr/>
        </p:nvPicPr>
        <p:blipFill>
          <a:blip r:embed="rId15"/>
          <a:stretch>
            <a:fillRect/>
          </a:stretch>
        </p:blipFill>
        <p:spPr>
          <a:xfrm>
            <a:off x="10469616" y="389407"/>
            <a:ext cx="955737" cy="961844"/>
          </a:xfrm>
          <a:prstGeom prst="rect">
            <a:avLst/>
          </a:prstGeom>
        </p:spPr>
      </p:pic>
    </p:spTree>
    <p:extLst>
      <p:ext uri="{BB962C8B-B14F-4D97-AF65-F5344CB8AC3E}">
        <p14:creationId xmlns:p14="http://schemas.microsoft.com/office/powerpoint/2010/main" val="18886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1E64C2-E695-3A11-3A42-7FC48A5415DA}"/>
              </a:ext>
            </a:extLst>
          </p:cNvPr>
          <p:cNvSpPr>
            <a:spLocks noGrp="1"/>
          </p:cNvSpPr>
          <p:nvPr>
            <p:ph idx="1"/>
          </p:nvPr>
        </p:nvSpPr>
        <p:spPr/>
        <p:txBody>
          <a:bodyPr/>
          <a:lstStyle/>
          <a:p>
            <a:pPr algn="r" rtl="1"/>
            <a:r>
              <a:rPr lang="fa-IR" dirty="0">
                <a:cs typeface="B Badr" panose="00000400000000000000" pitchFamily="2" charset="-78"/>
              </a:rPr>
              <a:t>ایران با تولید حدود 185 هزار تن در رتبه 7 تولید قارچ قرار دارد که ارزآوری معادل 8 میلیون دلار بهمراه داشته است که عمده صادرات به کشور دوست و برادر عراق بوده است. اما متاسفانه ...</a:t>
            </a:r>
          </a:p>
          <a:p>
            <a:pPr algn="r" rtl="1"/>
            <a:r>
              <a:rPr lang="fa-IR" dirty="0">
                <a:cs typeface="B Badr" panose="00000400000000000000" pitchFamily="2" charset="-78"/>
              </a:rPr>
              <a:t>کشور روسیه سالانه 200 هزار تن قارچ وارد می کند و تمایل به خرید قارچ ایران دارد. اما باتوجه به خرید قارچ به هزینه بالا حمل تولیدکنندگان نتوانسته ایم حتی یک گرم قارچ به روسیه صادر کنیم زیرا قارچ محصولی حجیم و سریع الفاسد می باشد. و این مسئله باعث شده است که قارچ هوایی صادر شود.</a:t>
            </a:r>
          </a:p>
          <a:p>
            <a:pPr algn="r" rtl="1"/>
            <a:r>
              <a:rPr lang="fa-IR" dirty="0">
                <a:cs typeface="B Badr" panose="00000400000000000000" pitchFamily="2" charset="-78"/>
              </a:rPr>
              <a:t>همچنین قیمت بنزین برای صادرات این محصول لیتری 7000 تومان درنظر گرفته شده است درحالی که طبق محاسبات نرخ بنزین برای صادرات قارچ باید لیتری 600 تومان باشد تا صادرات توضیح اقتصادی داشته باشد.</a:t>
            </a:r>
          </a:p>
        </p:txBody>
      </p:sp>
      <p:sp>
        <p:nvSpPr>
          <p:cNvPr id="3" name="Title 2">
            <a:extLst>
              <a:ext uri="{FF2B5EF4-FFF2-40B4-BE49-F238E27FC236}">
                <a16:creationId xmlns:a16="http://schemas.microsoft.com/office/drawing/2014/main" id="{5B91BEBB-DD3A-69C0-9597-CE8F063AC4BB}"/>
              </a:ext>
            </a:extLst>
          </p:cNvPr>
          <p:cNvSpPr>
            <a:spLocks noGrp="1"/>
          </p:cNvSpPr>
          <p:nvPr>
            <p:ph type="title"/>
          </p:nvPr>
        </p:nvSpPr>
        <p:spPr/>
        <p:txBody>
          <a:bodyPr/>
          <a:lstStyle/>
          <a:p>
            <a:r>
              <a:rPr lang="fa-IR" b="1" dirty="0">
                <a:cs typeface="B Badr" panose="00000400000000000000" pitchFamily="2" charset="-78"/>
              </a:rPr>
              <a:t>ما کجاییم؟</a:t>
            </a:r>
            <a:endParaRPr lang="en-US" b="1" dirty="0">
              <a:cs typeface="B Badr" panose="00000400000000000000" pitchFamily="2" charset="-78"/>
            </a:endParaRPr>
          </a:p>
        </p:txBody>
      </p:sp>
    </p:spTree>
    <p:extLst>
      <p:ext uri="{BB962C8B-B14F-4D97-AF65-F5344CB8AC3E}">
        <p14:creationId xmlns:p14="http://schemas.microsoft.com/office/powerpoint/2010/main" val="2205174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069BED-7080-45C4-FF65-C01C0E37389D}"/>
              </a:ext>
            </a:extLst>
          </p:cNvPr>
          <p:cNvSpPr>
            <a:spLocks noGrp="1"/>
          </p:cNvSpPr>
          <p:nvPr>
            <p:ph type="title"/>
          </p:nvPr>
        </p:nvSpPr>
        <p:spPr/>
        <p:txBody>
          <a:bodyPr/>
          <a:lstStyle/>
          <a:p>
            <a:r>
              <a:rPr lang="fa-IR" b="1" dirty="0">
                <a:cs typeface="B Badr" panose="00000400000000000000" pitchFamily="2" charset="-78"/>
              </a:rPr>
              <a:t>موانع صادرات تولیدکنندگان در ایران</a:t>
            </a:r>
            <a:endParaRPr lang="en-US" b="1" dirty="0">
              <a:cs typeface="B Badr" panose="00000400000000000000" pitchFamily="2" charset="-78"/>
            </a:endParaRPr>
          </a:p>
        </p:txBody>
      </p:sp>
      <p:pic>
        <p:nvPicPr>
          <p:cNvPr id="16" name="Picture Placeholder 15">
            <a:extLst>
              <a:ext uri="{FF2B5EF4-FFF2-40B4-BE49-F238E27FC236}">
                <a16:creationId xmlns:a16="http://schemas.microsoft.com/office/drawing/2014/main" id="{33D26CB6-EEEC-BB5D-6CBB-414500CEA321}"/>
              </a:ext>
            </a:extLst>
          </p:cNvPr>
          <p:cNvPicPr>
            <a:picLocks noGrp="1" noChangeAspect="1"/>
          </p:cNvPicPr>
          <p:nvPr>
            <p:ph type="pic" idx="15"/>
          </p:nvPr>
        </p:nvPicPr>
        <p:blipFill>
          <a:blip r:embed="rId2"/>
          <a:srcRect t="27188" b="27188"/>
          <a:stretch/>
        </p:blipFill>
        <p:spPr>
          <a:xfrm>
            <a:off x="913774" y="2367093"/>
            <a:ext cx="3296409" cy="1524000"/>
          </a:xfrm>
        </p:spPr>
      </p:pic>
      <p:sp>
        <p:nvSpPr>
          <p:cNvPr id="10" name="Text Placeholder 9">
            <a:extLst>
              <a:ext uri="{FF2B5EF4-FFF2-40B4-BE49-F238E27FC236}">
                <a16:creationId xmlns:a16="http://schemas.microsoft.com/office/drawing/2014/main" id="{14B19906-6BA8-D0A7-C4F5-C3C9CE20E56B}"/>
              </a:ext>
            </a:extLst>
          </p:cNvPr>
          <p:cNvSpPr>
            <a:spLocks noGrp="1"/>
          </p:cNvSpPr>
          <p:nvPr>
            <p:ph type="body" sz="half" idx="18"/>
          </p:nvPr>
        </p:nvSpPr>
        <p:spPr>
          <a:xfrm>
            <a:off x="913774" y="4204820"/>
            <a:ext cx="3296409" cy="1586380"/>
          </a:xfrm>
        </p:spPr>
        <p:txBody>
          <a:bodyPr>
            <a:normAutofit/>
          </a:bodyPr>
          <a:lstStyle/>
          <a:p>
            <a:r>
              <a:rPr lang="fa-IR" sz="1600" dirty="0"/>
              <a:t>بالا بودن هزینه بسته بندی</a:t>
            </a:r>
            <a:endParaRPr lang="en-US" sz="1600" dirty="0"/>
          </a:p>
        </p:txBody>
      </p:sp>
      <p:pic>
        <p:nvPicPr>
          <p:cNvPr id="18" name="Picture Placeholder 17">
            <a:extLst>
              <a:ext uri="{FF2B5EF4-FFF2-40B4-BE49-F238E27FC236}">
                <a16:creationId xmlns:a16="http://schemas.microsoft.com/office/drawing/2014/main" id="{2FE6ABD1-05DC-0E21-9017-3807CC2A6E7D}"/>
              </a:ext>
            </a:extLst>
          </p:cNvPr>
          <p:cNvPicPr>
            <a:picLocks noGrp="1" noChangeAspect="1"/>
          </p:cNvPicPr>
          <p:nvPr>
            <p:ph type="pic" idx="21"/>
          </p:nvPr>
        </p:nvPicPr>
        <p:blipFill>
          <a:blip r:embed="rId3"/>
          <a:srcRect t="16891" b="16891"/>
          <a:stretch>
            <a:fillRect/>
          </a:stretch>
        </p:blipFill>
        <p:spPr/>
      </p:pic>
      <p:sp>
        <p:nvSpPr>
          <p:cNvPr id="11" name="Text Placeholder 10">
            <a:extLst>
              <a:ext uri="{FF2B5EF4-FFF2-40B4-BE49-F238E27FC236}">
                <a16:creationId xmlns:a16="http://schemas.microsoft.com/office/drawing/2014/main" id="{302312C8-7BAC-ED44-D306-E7102B8D51DE}"/>
              </a:ext>
            </a:extLst>
          </p:cNvPr>
          <p:cNvSpPr>
            <a:spLocks noGrp="1"/>
          </p:cNvSpPr>
          <p:nvPr>
            <p:ph type="body" sz="half" idx="19"/>
          </p:nvPr>
        </p:nvSpPr>
        <p:spPr>
          <a:xfrm>
            <a:off x="4441348" y="4204820"/>
            <a:ext cx="3303352" cy="1586379"/>
          </a:xfrm>
        </p:spPr>
        <p:txBody>
          <a:bodyPr>
            <a:normAutofit/>
          </a:bodyPr>
          <a:lstStyle/>
          <a:p>
            <a:r>
              <a:rPr lang="fa-IR" sz="1600" dirty="0"/>
              <a:t>وابستگی شدید به اینترنت برای تولید محتوای محصولات</a:t>
            </a:r>
            <a:endParaRPr lang="en-US" sz="1600" dirty="0"/>
          </a:p>
        </p:txBody>
      </p:sp>
      <p:pic>
        <p:nvPicPr>
          <p:cNvPr id="20" name="Picture Placeholder 19">
            <a:extLst>
              <a:ext uri="{FF2B5EF4-FFF2-40B4-BE49-F238E27FC236}">
                <a16:creationId xmlns:a16="http://schemas.microsoft.com/office/drawing/2014/main" id="{9B16453E-96D9-CE53-A4A0-963E7147F907}"/>
              </a:ext>
            </a:extLst>
          </p:cNvPr>
          <p:cNvPicPr>
            <a:picLocks noGrp="1" noChangeAspect="1"/>
          </p:cNvPicPr>
          <p:nvPr>
            <p:ph type="pic" idx="22"/>
          </p:nvPr>
        </p:nvPicPr>
        <p:blipFill>
          <a:blip r:embed="rId4"/>
          <a:srcRect t="12153" b="12153"/>
          <a:stretch>
            <a:fillRect/>
          </a:stretch>
        </p:blipFill>
        <p:spPr/>
      </p:pic>
      <p:sp>
        <p:nvSpPr>
          <p:cNvPr id="12" name="Text Placeholder 11">
            <a:extLst>
              <a:ext uri="{FF2B5EF4-FFF2-40B4-BE49-F238E27FC236}">
                <a16:creationId xmlns:a16="http://schemas.microsoft.com/office/drawing/2014/main" id="{56506ABC-901D-254D-E5B8-3157C70C8A6B}"/>
              </a:ext>
            </a:extLst>
          </p:cNvPr>
          <p:cNvSpPr>
            <a:spLocks noGrp="1"/>
          </p:cNvSpPr>
          <p:nvPr>
            <p:ph type="body" sz="half" idx="20"/>
          </p:nvPr>
        </p:nvSpPr>
        <p:spPr>
          <a:xfrm>
            <a:off x="7973173" y="4204820"/>
            <a:ext cx="3305053" cy="1586379"/>
          </a:xfrm>
        </p:spPr>
        <p:txBody>
          <a:bodyPr>
            <a:normAutofit/>
          </a:bodyPr>
          <a:lstStyle/>
          <a:p>
            <a:r>
              <a:rPr lang="fa-IR" sz="1600" dirty="0"/>
              <a:t>سیستم ضعیف ناوگان حمل و نقل</a:t>
            </a:r>
            <a:endParaRPr lang="en-US" sz="1600" dirty="0"/>
          </a:p>
        </p:txBody>
      </p:sp>
    </p:spTree>
    <p:extLst>
      <p:ext uri="{BB962C8B-B14F-4D97-AF65-F5344CB8AC3E}">
        <p14:creationId xmlns:p14="http://schemas.microsoft.com/office/powerpoint/2010/main" val="4023650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1CCF091-5840-057F-77EB-4E219CD2CBA5}"/>
              </a:ext>
            </a:extLst>
          </p:cNvPr>
          <p:cNvSpPr>
            <a:spLocks noGrp="1"/>
          </p:cNvSpPr>
          <p:nvPr>
            <p:ph type="pic" idx="15"/>
          </p:nvPr>
        </p:nvSpPr>
        <p:spPr/>
      </p:sp>
      <p:sp>
        <p:nvSpPr>
          <p:cNvPr id="5" name="Text Placeholder 4">
            <a:extLst>
              <a:ext uri="{FF2B5EF4-FFF2-40B4-BE49-F238E27FC236}">
                <a16:creationId xmlns:a16="http://schemas.microsoft.com/office/drawing/2014/main" id="{62D17D47-2655-72DE-EBB2-DD02FFE5886E}"/>
              </a:ext>
            </a:extLst>
          </p:cNvPr>
          <p:cNvSpPr>
            <a:spLocks noGrp="1"/>
          </p:cNvSpPr>
          <p:nvPr>
            <p:ph type="body" sz="half" idx="18"/>
          </p:nvPr>
        </p:nvSpPr>
        <p:spPr>
          <a:xfrm>
            <a:off x="913774" y="4267200"/>
            <a:ext cx="3296409" cy="1524000"/>
          </a:xfrm>
        </p:spPr>
        <p:txBody>
          <a:bodyPr>
            <a:normAutofit/>
          </a:bodyPr>
          <a:lstStyle/>
          <a:p>
            <a:r>
              <a:rPr lang="fa-IR" sz="1600" dirty="0"/>
              <a:t>عدم شفافیت کافی در اطلاعات گمرکی و اقتصادی کشور</a:t>
            </a:r>
            <a:endParaRPr lang="en-US" sz="1600" dirty="0"/>
          </a:p>
        </p:txBody>
      </p:sp>
      <p:pic>
        <p:nvPicPr>
          <p:cNvPr id="13" name="Picture Placeholder 12">
            <a:extLst>
              <a:ext uri="{FF2B5EF4-FFF2-40B4-BE49-F238E27FC236}">
                <a16:creationId xmlns:a16="http://schemas.microsoft.com/office/drawing/2014/main" id="{5419589E-6F0D-ED6D-DFD5-910C335B3C1C}"/>
              </a:ext>
            </a:extLst>
          </p:cNvPr>
          <p:cNvPicPr>
            <a:picLocks noGrp="1" noChangeAspect="1"/>
          </p:cNvPicPr>
          <p:nvPr>
            <p:ph type="pic" idx="21"/>
          </p:nvPr>
        </p:nvPicPr>
        <p:blipFill>
          <a:blip r:embed="rId2"/>
          <a:srcRect t="15981" b="15981"/>
          <a:stretch>
            <a:fillRect/>
          </a:stretch>
        </p:blipFill>
        <p:spPr/>
      </p:pic>
      <p:sp>
        <p:nvSpPr>
          <p:cNvPr id="8" name="Text Placeholder 7">
            <a:extLst>
              <a:ext uri="{FF2B5EF4-FFF2-40B4-BE49-F238E27FC236}">
                <a16:creationId xmlns:a16="http://schemas.microsoft.com/office/drawing/2014/main" id="{3A4CEFB9-61D3-7E65-5C42-65DED482626D}"/>
              </a:ext>
            </a:extLst>
          </p:cNvPr>
          <p:cNvSpPr>
            <a:spLocks noGrp="1"/>
          </p:cNvSpPr>
          <p:nvPr>
            <p:ph type="body" sz="half" idx="19"/>
          </p:nvPr>
        </p:nvSpPr>
        <p:spPr>
          <a:xfrm>
            <a:off x="4441348" y="4267200"/>
            <a:ext cx="3303352" cy="1523999"/>
          </a:xfrm>
        </p:spPr>
        <p:txBody>
          <a:bodyPr>
            <a:normAutofit/>
          </a:bodyPr>
          <a:lstStyle/>
          <a:p>
            <a:r>
              <a:rPr lang="fa-IR" sz="1600" dirty="0"/>
              <a:t>نبود اعتماد مقابل به نهادهای دولتی</a:t>
            </a:r>
            <a:endParaRPr lang="en-US" sz="1600" dirty="0"/>
          </a:p>
        </p:txBody>
      </p:sp>
      <p:pic>
        <p:nvPicPr>
          <p:cNvPr id="15" name="Picture Placeholder 14">
            <a:extLst>
              <a:ext uri="{FF2B5EF4-FFF2-40B4-BE49-F238E27FC236}">
                <a16:creationId xmlns:a16="http://schemas.microsoft.com/office/drawing/2014/main" id="{F351407E-0C9C-256A-ACE4-A678CE12B540}"/>
              </a:ext>
            </a:extLst>
          </p:cNvPr>
          <p:cNvPicPr>
            <a:picLocks noGrp="1" noChangeAspect="1"/>
          </p:cNvPicPr>
          <p:nvPr>
            <p:ph type="pic" idx="22"/>
          </p:nvPr>
        </p:nvPicPr>
        <p:blipFill>
          <a:blip r:embed="rId3"/>
          <a:srcRect t="11557" b="11557"/>
          <a:stretch>
            <a:fillRect/>
          </a:stretch>
        </p:blipFill>
        <p:spPr/>
      </p:pic>
      <p:sp>
        <p:nvSpPr>
          <p:cNvPr id="11" name="Text Placeholder 10">
            <a:extLst>
              <a:ext uri="{FF2B5EF4-FFF2-40B4-BE49-F238E27FC236}">
                <a16:creationId xmlns:a16="http://schemas.microsoft.com/office/drawing/2014/main" id="{56A8A6E4-68F6-03E4-CBA2-D365D10EB063}"/>
              </a:ext>
            </a:extLst>
          </p:cNvPr>
          <p:cNvSpPr>
            <a:spLocks noGrp="1"/>
          </p:cNvSpPr>
          <p:nvPr>
            <p:ph type="body" sz="half" idx="20"/>
          </p:nvPr>
        </p:nvSpPr>
        <p:spPr>
          <a:xfrm>
            <a:off x="7973173" y="4267200"/>
            <a:ext cx="3305053" cy="1524000"/>
          </a:xfrm>
        </p:spPr>
        <p:txBody>
          <a:bodyPr>
            <a:normAutofit/>
          </a:bodyPr>
          <a:lstStyle/>
          <a:p>
            <a:r>
              <a:rPr lang="fa-IR" sz="1600" dirty="0"/>
              <a:t>محدودیت منابع برای تجهیز کارگاه</a:t>
            </a:r>
            <a:endParaRPr lang="en-US" sz="1600" dirty="0"/>
          </a:p>
        </p:txBody>
      </p:sp>
      <p:pic>
        <p:nvPicPr>
          <p:cNvPr id="16" name="Picture 15">
            <a:extLst>
              <a:ext uri="{FF2B5EF4-FFF2-40B4-BE49-F238E27FC236}">
                <a16:creationId xmlns:a16="http://schemas.microsoft.com/office/drawing/2014/main" id="{8659C716-2587-32C0-C18F-DEEAE5944053}"/>
              </a:ext>
            </a:extLst>
          </p:cNvPr>
          <p:cNvPicPr>
            <a:picLocks noChangeAspect="1"/>
          </p:cNvPicPr>
          <p:nvPr/>
        </p:nvPicPr>
        <p:blipFill>
          <a:blip r:embed="rId4"/>
          <a:stretch>
            <a:fillRect/>
          </a:stretch>
        </p:blipFill>
        <p:spPr>
          <a:xfrm>
            <a:off x="976873" y="2367093"/>
            <a:ext cx="3233309" cy="1539860"/>
          </a:xfrm>
          <a:prstGeom prst="rect">
            <a:avLst/>
          </a:prstGeom>
        </p:spPr>
      </p:pic>
    </p:spTree>
    <p:extLst>
      <p:ext uri="{BB962C8B-B14F-4D97-AF65-F5344CB8AC3E}">
        <p14:creationId xmlns:p14="http://schemas.microsoft.com/office/powerpoint/2010/main" val="2662026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Placeholder 32">
            <a:extLst>
              <a:ext uri="{FF2B5EF4-FFF2-40B4-BE49-F238E27FC236}">
                <a16:creationId xmlns:a16="http://schemas.microsoft.com/office/drawing/2014/main" id="{E70F7F78-29FD-3E49-BEFD-E20A8C71DD55}"/>
              </a:ext>
            </a:extLst>
          </p:cNvPr>
          <p:cNvPicPr>
            <a:picLocks noGrp="1" noChangeAspect="1"/>
          </p:cNvPicPr>
          <p:nvPr>
            <p:ph idx="1"/>
          </p:nvPr>
        </p:nvPicPr>
        <p:blipFill>
          <a:blip r:embed="rId2"/>
          <a:srcRect/>
          <a:stretch/>
        </p:blipFill>
        <p:spPr>
          <a:xfrm>
            <a:off x="1733909" y="1720936"/>
            <a:ext cx="8410755" cy="5068020"/>
          </a:xfrm>
        </p:spPr>
      </p:pic>
      <p:sp>
        <p:nvSpPr>
          <p:cNvPr id="12" name="Title 11">
            <a:extLst>
              <a:ext uri="{FF2B5EF4-FFF2-40B4-BE49-F238E27FC236}">
                <a16:creationId xmlns:a16="http://schemas.microsoft.com/office/drawing/2014/main" id="{8BB1D2D3-565B-8645-85F7-41F999D96B52}"/>
              </a:ext>
            </a:extLst>
          </p:cNvPr>
          <p:cNvSpPr>
            <a:spLocks noGrp="1"/>
          </p:cNvSpPr>
          <p:nvPr>
            <p:ph type="title"/>
          </p:nvPr>
        </p:nvSpPr>
        <p:spPr/>
        <p:txBody>
          <a:bodyPr/>
          <a:lstStyle/>
          <a:p>
            <a:r>
              <a:rPr lang="fa-IR" dirty="0"/>
              <a:t>پیش بینی ها از آینده بازار جهانی قارچ و در آینده</a:t>
            </a:r>
            <a:endParaRPr lang="en-US" dirty="0">
              <a:sym typeface="Bodoni SvtyTwo ITC TT-Book"/>
            </a:endParaRPr>
          </a:p>
        </p:txBody>
      </p:sp>
    </p:spTree>
    <p:extLst>
      <p:ext uri="{BB962C8B-B14F-4D97-AF65-F5344CB8AC3E}">
        <p14:creationId xmlns:p14="http://schemas.microsoft.com/office/powerpoint/2010/main" val="446868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8E6FDC-9FD8-52EE-E3A3-26CF3D43A330}"/>
              </a:ext>
            </a:extLst>
          </p:cNvPr>
          <p:cNvSpPr>
            <a:spLocks noGrp="1"/>
          </p:cNvSpPr>
          <p:nvPr>
            <p:ph type="title"/>
          </p:nvPr>
        </p:nvSpPr>
        <p:spPr/>
        <p:txBody>
          <a:bodyPr/>
          <a:lstStyle/>
          <a:p>
            <a:r>
              <a:rPr lang="fa-IR" b="1" dirty="0">
                <a:cs typeface="B Badr" panose="00000400000000000000" pitchFamily="2" charset="-78"/>
              </a:rPr>
              <a:t>داستان کارآفرینی دو دانشجو</a:t>
            </a:r>
            <a:endParaRPr lang="en-US" b="1" dirty="0">
              <a:cs typeface="B Badr" panose="00000400000000000000" pitchFamily="2" charset="-78"/>
            </a:endParaRPr>
          </a:p>
        </p:txBody>
      </p:sp>
      <p:pic>
        <p:nvPicPr>
          <p:cNvPr id="10" name="Content Placeholder 9">
            <a:extLst>
              <a:ext uri="{FF2B5EF4-FFF2-40B4-BE49-F238E27FC236}">
                <a16:creationId xmlns:a16="http://schemas.microsoft.com/office/drawing/2014/main" id="{2998512C-7A43-AE24-645A-8A73A56832E0}"/>
              </a:ext>
            </a:extLst>
          </p:cNvPr>
          <p:cNvPicPr>
            <a:picLocks noGrp="1" noChangeAspect="1"/>
          </p:cNvPicPr>
          <p:nvPr>
            <p:ph sz="quarter" idx="13"/>
          </p:nvPr>
        </p:nvPicPr>
        <p:blipFill>
          <a:blip r:embed="rId2"/>
          <a:stretch>
            <a:fillRect/>
          </a:stretch>
        </p:blipFill>
        <p:spPr>
          <a:xfrm>
            <a:off x="914400" y="2644370"/>
            <a:ext cx="5105400" cy="2869423"/>
          </a:xfrm>
        </p:spPr>
      </p:pic>
      <p:pic>
        <p:nvPicPr>
          <p:cNvPr id="8" name="Content Placeholder 7">
            <a:extLst>
              <a:ext uri="{FF2B5EF4-FFF2-40B4-BE49-F238E27FC236}">
                <a16:creationId xmlns:a16="http://schemas.microsoft.com/office/drawing/2014/main" id="{C0672C26-F7F7-F64F-7E24-2794D669CB12}"/>
              </a:ext>
            </a:extLst>
          </p:cNvPr>
          <p:cNvPicPr>
            <a:picLocks noGrp="1" noChangeAspect="1"/>
          </p:cNvPicPr>
          <p:nvPr>
            <p:ph sz="quarter" idx="14"/>
          </p:nvPr>
        </p:nvPicPr>
        <p:blipFill>
          <a:blip r:embed="rId3"/>
          <a:stretch>
            <a:fillRect/>
          </a:stretch>
        </p:blipFill>
        <p:spPr>
          <a:xfrm>
            <a:off x="6172200" y="2644370"/>
            <a:ext cx="5105400" cy="2869423"/>
          </a:xfrm>
        </p:spPr>
      </p:pic>
    </p:spTree>
    <p:extLst>
      <p:ext uri="{BB962C8B-B14F-4D97-AF65-F5344CB8AC3E}">
        <p14:creationId xmlns:p14="http://schemas.microsoft.com/office/powerpoint/2010/main" val="1115197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2" descr="SmartArt Placeholder - Contact List">
            <a:extLst>
              <a:ext uri="{FF2B5EF4-FFF2-40B4-BE49-F238E27FC236}">
                <a16:creationId xmlns:a16="http://schemas.microsoft.com/office/drawing/2014/main" id="{0188F943-8FD7-DF4B-B294-76C5998AC603}"/>
              </a:ext>
            </a:extLst>
          </p:cNvPr>
          <p:cNvGraphicFramePr>
            <a:graphicFrameLocks noGrp="1"/>
          </p:cNvGraphicFramePr>
          <p:nvPr>
            <p:ph idx="1"/>
            <p:extLst>
              <p:ext uri="{D42A27DB-BD31-4B8C-83A1-F6EECF244321}">
                <p14:modId xmlns:p14="http://schemas.microsoft.com/office/powerpoint/2010/main" val="1303717140"/>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BFE67FFD-EEBA-0F43-9CCE-29C860613EC9}"/>
              </a:ext>
            </a:extLst>
          </p:cNvPr>
          <p:cNvSpPr>
            <a:spLocks noGrp="1"/>
          </p:cNvSpPr>
          <p:nvPr>
            <p:ph type="title"/>
          </p:nvPr>
        </p:nvSpPr>
        <p:spPr/>
        <p:txBody>
          <a:bodyPr/>
          <a:lstStyle/>
          <a:p>
            <a:r>
              <a:rPr lang="en-US" dirty="0"/>
              <a:t>Contact us</a:t>
            </a:r>
          </a:p>
        </p:txBody>
      </p:sp>
    </p:spTree>
    <p:extLst>
      <p:ext uri="{BB962C8B-B14F-4D97-AF65-F5344CB8AC3E}">
        <p14:creationId xmlns:p14="http://schemas.microsoft.com/office/powerpoint/2010/main" val="1237448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AF4DEF81-F1BD-A944-954B-12098682A698}"/>
              </a:ext>
            </a:extLst>
          </p:cNvPr>
          <p:cNvPicPr>
            <a:picLocks noGrp="1" noChangeAspect="1"/>
          </p:cNvPicPr>
          <p:nvPr>
            <p:ph type="pic" sz="quarter" idx="13"/>
          </p:nvPr>
        </p:nvPicPr>
        <p:blipFill>
          <a:blip r:embed="rId2"/>
          <a:srcRect t="12500" b="12500"/>
          <a:stretch/>
        </p:blipFill>
        <p:spPr>
          <a:xfrm>
            <a:off x="5654414" y="290991"/>
            <a:ext cx="6089650" cy="6089650"/>
          </a:xfrm>
        </p:spPr>
      </p:pic>
      <p:sp>
        <p:nvSpPr>
          <p:cNvPr id="3" name="Content Placeholder 2">
            <a:extLst>
              <a:ext uri="{FF2B5EF4-FFF2-40B4-BE49-F238E27FC236}">
                <a16:creationId xmlns:a16="http://schemas.microsoft.com/office/drawing/2014/main" id="{EDF69AA2-97D6-4693-9E8A-BEBB49A5C6F9}"/>
              </a:ext>
            </a:extLst>
          </p:cNvPr>
          <p:cNvSpPr>
            <a:spLocks noGrp="1"/>
          </p:cNvSpPr>
          <p:nvPr>
            <p:ph sz="half" idx="1"/>
          </p:nvPr>
        </p:nvSpPr>
        <p:spPr/>
        <p:txBody>
          <a:bodyPr/>
          <a:lstStyle/>
          <a:p>
            <a:pPr marL="0" indent="0">
              <a:buNone/>
            </a:pPr>
            <a:r>
              <a:rPr lang="en-US" dirty="0"/>
              <a:t>If you wants to make the world a better place take a look at yourself and make a change.</a:t>
            </a:r>
          </a:p>
          <a:p>
            <a:pPr marL="0" indent="0">
              <a:buNone/>
            </a:pPr>
            <a:endParaRPr lang="en-US" dirty="0"/>
          </a:p>
          <a:p>
            <a:pPr marL="0" indent="0">
              <a:buNone/>
            </a:pPr>
            <a:endParaRPr lang="en-US" dirty="0"/>
          </a:p>
          <a:p>
            <a:pPr marL="0" indent="0">
              <a:buNone/>
            </a:pPr>
            <a:r>
              <a:rPr lang="en-US" dirty="0" err="1"/>
              <a:t>mr</a:t>
            </a:r>
            <a:r>
              <a:rPr lang="en-US" dirty="0"/>
              <a:t> </a:t>
            </a:r>
            <a:r>
              <a:rPr lang="en-US" dirty="0" err="1"/>
              <a:t>manshori</a:t>
            </a:r>
            <a:endParaRPr lang="en-US" dirty="0"/>
          </a:p>
        </p:txBody>
      </p:sp>
      <p:sp>
        <p:nvSpPr>
          <p:cNvPr id="2" name="Title 1">
            <a:extLst>
              <a:ext uri="{FF2B5EF4-FFF2-40B4-BE49-F238E27FC236}">
                <a16:creationId xmlns:a16="http://schemas.microsoft.com/office/drawing/2014/main" id="{B4F7C633-6FA1-4FBC-8E61-54FEB4587827}"/>
              </a:ext>
            </a:extLst>
          </p:cNvPr>
          <p:cNvSpPr>
            <a:spLocks noGrp="1"/>
          </p:cNvSpPr>
          <p:nvPr>
            <p:ph type="title"/>
          </p:nvPr>
        </p:nvSpPr>
        <p:spPr/>
        <p:txBody>
          <a:bodyPr/>
          <a:lstStyle/>
          <a:p>
            <a:r>
              <a:rPr lang="fa-IR" dirty="0">
                <a:latin typeface="Andalus" panose="02020603050405020304" pitchFamily="18" charset="-78"/>
                <a:cs typeface="Andalus" panose="02020603050405020304" pitchFamily="18" charset="-78"/>
              </a:rPr>
              <a:t>سخنان بزرگان</a:t>
            </a:r>
            <a:endParaRPr lang="en-US"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367802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50278-9A9A-0F4E-BDCF-6351BE173254}"/>
              </a:ext>
            </a:extLst>
          </p:cNvPr>
          <p:cNvSpPr>
            <a:spLocks noGrp="1"/>
          </p:cNvSpPr>
          <p:nvPr>
            <p:ph type="ctrTitle" idx="4294967295"/>
          </p:nvPr>
        </p:nvSpPr>
        <p:spPr>
          <a:xfrm>
            <a:off x="0" y="187325"/>
            <a:ext cx="8689975" cy="701675"/>
          </a:xfrm>
        </p:spPr>
        <p:txBody>
          <a:bodyPr>
            <a:normAutofit/>
          </a:bodyPr>
          <a:lstStyle/>
          <a:p>
            <a:endParaRPr lang="en-US" dirty="0"/>
          </a:p>
        </p:txBody>
      </p:sp>
      <p:pic>
        <p:nvPicPr>
          <p:cNvPr id="5" name="Picture 4">
            <a:extLst>
              <a:ext uri="{FF2B5EF4-FFF2-40B4-BE49-F238E27FC236}">
                <a16:creationId xmlns:a16="http://schemas.microsoft.com/office/drawing/2014/main" id="{95ADC1CE-EEF2-DAC6-6505-5EC52840D7C1}"/>
              </a:ext>
            </a:extLst>
          </p:cNvPr>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3827693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Placeholder 37">
            <a:extLst>
              <a:ext uri="{FF2B5EF4-FFF2-40B4-BE49-F238E27FC236}">
                <a16:creationId xmlns:a16="http://schemas.microsoft.com/office/drawing/2014/main" id="{9D46B1A3-C5DA-C34C-93E4-11360375C631}"/>
              </a:ext>
            </a:extLst>
          </p:cNvPr>
          <p:cNvPicPr>
            <a:picLocks noGrp="1" noChangeAspect="1"/>
          </p:cNvPicPr>
          <p:nvPr>
            <p:ph type="pic" sz="quarter" idx="13"/>
          </p:nvPr>
        </p:nvPicPr>
        <p:blipFill>
          <a:blip r:embed="rId2"/>
          <a:srcRect/>
          <a:stretch/>
        </p:blipFill>
        <p:spPr>
          <a:xfrm>
            <a:off x="1097279" y="2160508"/>
            <a:ext cx="2919413" cy="2919413"/>
          </a:xfrm>
        </p:spPr>
      </p:pic>
      <p:pic>
        <p:nvPicPr>
          <p:cNvPr id="40" name="Picture Placeholder 39">
            <a:extLst>
              <a:ext uri="{FF2B5EF4-FFF2-40B4-BE49-F238E27FC236}">
                <a16:creationId xmlns:a16="http://schemas.microsoft.com/office/drawing/2014/main" id="{3C0B9D68-8F30-E84F-9E2F-573FAA18E186}"/>
              </a:ext>
            </a:extLst>
          </p:cNvPr>
          <p:cNvPicPr>
            <a:picLocks noGrp="1" noChangeAspect="1"/>
          </p:cNvPicPr>
          <p:nvPr>
            <p:ph type="pic" sz="quarter" idx="14"/>
          </p:nvPr>
        </p:nvPicPr>
        <p:blipFill>
          <a:blip r:embed="rId3"/>
          <a:srcRect/>
          <a:stretch/>
        </p:blipFill>
        <p:spPr>
          <a:xfrm>
            <a:off x="4659186" y="2432987"/>
            <a:ext cx="2919413" cy="2374455"/>
          </a:xfrm>
        </p:spPr>
      </p:pic>
      <p:pic>
        <p:nvPicPr>
          <p:cNvPr id="36" name="Picture Placeholder 32">
            <a:extLst>
              <a:ext uri="{FF2B5EF4-FFF2-40B4-BE49-F238E27FC236}">
                <a16:creationId xmlns:a16="http://schemas.microsoft.com/office/drawing/2014/main" id="{D125A9C2-4641-3146-8396-D22F8ACF5A7E}"/>
              </a:ext>
            </a:extLst>
          </p:cNvPr>
          <p:cNvPicPr>
            <a:picLocks noGrp="1" noChangeAspect="1"/>
          </p:cNvPicPr>
          <p:nvPr>
            <p:ph type="pic" sz="quarter" idx="15"/>
          </p:nvPr>
        </p:nvPicPr>
        <p:blipFill>
          <a:blip r:embed="rId4"/>
          <a:srcRect t="2882" b="2882"/>
          <a:stretch/>
        </p:blipFill>
        <p:spPr>
          <a:xfrm>
            <a:off x="8221093" y="2160508"/>
            <a:ext cx="2919413" cy="2919413"/>
          </a:xfrm>
        </p:spPr>
      </p:pic>
      <p:sp>
        <p:nvSpPr>
          <p:cNvPr id="19" name="Text Placeholder 18">
            <a:extLst>
              <a:ext uri="{FF2B5EF4-FFF2-40B4-BE49-F238E27FC236}">
                <a16:creationId xmlns:a16="http://schemas.microsoft.com/office/drawing/2014/main" id="{342B2560-FAA9-124F-AD83-8C8D48E03E44}"/>
              </a:ext>
            </a:extLst>
          </p:cNvPr>
          <p:cNvSpPr>
            <a:spLocks noGrp="1"/>
          </p:cNvSpPr>
          <p:nvPr>
            <p:ph type="body" sz="half" idx="2"/>
          </p:nvPr>
        </p:nvSpPr>
        <p:spPr/>
        <p:txBody>
          <a:bodyPr/>
          <a:lstStyle/>
          <a:p>
            <a:r>
              <a:rPr lang="fa-IR" dirty="0">
                <a:solidFill>
                  <a:schemeClr val="tx1">
                    <a:lumMod val="75000"/>
                    <a:lumOff val="25000"/>
                  </a:schemeClr>
                </a:solidFill>
              </a:rPr>
              <a:t>صدفی</a:t>
            </a:r>
            <a:endParaRPr lang="en-US" dirty="0">
              <a:solidFill>
                <a:schemeClr val="tx1">
                  <a:lumMod val="75000"/>
                  <a:lumOff val="25000"/>
                </a:schemeClr>
              </a:solidFill>
            </a:endParaRPr>
          </a:p>
        </p:txBody>
      </p:sp>
      <p:sp>
        <p:nvSpPr>
          <p:cNvPr id="23" name="Text Placeholder 22">
            <a:extLst>
              <a:ext uri="{FF2B5EF4-FFF2-40B4-BE49-F238E27FC236}">
                <a16:creationId xmlns:a16="http://schemas.microsoft.com/office/drawing/2014/main" id="{2B0FE939-6135-8846-B579-79F696C454ED}"/>
              </a:ext>
            </a:extLst>
          </p:cNvPr>
          <p:cNvSpPr>
            <a:spLocks noGrp="1"/>
          </p:cNvSpPr>
          <p:nvPr>
            <p:ph type="body" sz="half" idx="16"/>
          </p:nvPr>
        </p:nvSpPr>
        <p:spPr/>
        <p:txBody>
          <a:bodyPr/>
          <a:lstStyle/>
          <a:p>
            <a:r>
              <a:rPr lang="fa-IR" dirty="0">
                <a:solidFill>
                  <a:schemeClr val="tx1">
                    <a:lumMod val="75000"/>
                    <a:lumOff val="25000"/>
                  </a:schemeClr>
                </a:solidFill>
              </a:rPr>
              <a:t>شیتاکه</a:t>
            </a:r>
            <a:endParaRPr lang="en-US" dirty="0">
              <a:solidFill>
                <a:schemeClr val="tx1">
                  <a:lumMod val="75000"/>
                  <a:lumOff val="25000"/>
                </a:schemeClr>
              </a:solidFill>
            </a:endParaRPr>
          </a:p>
        </p:txBody>
      </p:sp>
      <p:sp>
        <p:nvSpPr>
          <p:cNvPr id="24" name="Text Placeholder 23">
            <a:extLst>
              <a:ext uri="{FF2B5EF4-FFF2-40B4-BE49-F238E27FC236}">
                <a16:creationId xmlns:a16="http://schemas.microsoft.com/office/drawing/2014/main" id="{996C3DD2-045C-6945-B783-8067FCC3CDF9}"/>
              </a:ext>
            </a:extLst>
          </p:cNvPr>
          <p:cNvSpPr>
            <a:spLocks noGrp="1"/>
          </p:cNvSpPr>
          <p:nvPr>
            <p:ph type="body" sz="half" idx="17"/>
          </p:nvPr>
        </p:nvSpPr>
        <p:spPr/>
        <p:txBody>
          <a:bodyPr/>
          <a:lstStyle/>
          <a:p>
            <a:r>
              <a:rPr lang="fa-IR" dirty="0">
                <a:solidFill>
                  <a:schemeClr val="tx1">
                    <a:lumMod val="75000"/>
                    <a:lumOff val="25000"/>
                  </a:schemeClr>
                </a:solidFill>
              </a:rPr>
              <a:t>گانودراما</a:t>
            </a:r>
            <a:endParaRPr lang="en-US" dirty="0">
              <a:solidFill>
                <a:schemeClr val="tx1">
                  <a:lumMod val="75000"/>
                  <a:lumOff val="25000"/>
                </a:schemeClr>
              </a:solidFill>
            </a:endParaRPr>
          </a:p>
        </p:txBody>
      </p:sp>
      <p:sp>
        <p:nvSpPr>
          <p:cNvPr id="9" name="Title 8">
            <a:extLst>
              <a:ext uri="{FF2B5EF4-FFF2-40B4-BE49-F238E27FC236}">
                <a16:creationId xmlns:a16="http://schemas.microsoft.com/office/drawing/2014/main" id="{1B6C6BD0-EDC9-7C44-A414-B66D25E34B52}"/>
              </a:ext>
            </a:extLst>
          </p:cNvPr>
          <p:cNvSpPr>
            <a:spLocks noGrp="1"/>
          </p:cNvSpPr>
          <p:nvPr>
            <p:ph type="title"/>
          </p:nvPr>
        </p:nvSpPr>
        <p:spPr/>
        <p:txBody>
          <a:bodyPr/>
          <a:lstStyle/>
          <a:p>
            <a:r>
              <a:rPr lang="fa-IR" b="1" dirty="0">
                <a:cs typeface="B Badr" panose="00000400000000000000" pitchFamily="2" charset="-78"/>
              </a:rPr>
              <a:t>انواع قارچ ها</a:t>
            </a:r>
            <a:endParaRPr lang="en-US" b="1" dirty="0">
              <a:cs typeface="B Badr" panose="00000400000000000000" pitchFamily="2" charset="-78"/>
            </a:endParaRPr>
          </a:p>
        </p:txBody>
      </p:sp>
    </p:spTree>
    <p:extLst>
      <p:ext uri="{BB962C8B-B14F-4D97-AF65-F5344CB8AC3E}">
        <p14:creationId xmlns:p14="http://schemas.microsoft.com/office/powerpoint/2010/main" val="3193967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23">
            <a:extLst>
              <a:ext uri="{FF2B5EF4-FFF2-40B4-BE49-F238E27FC236}">
                <a16:creationId xmlns:a16="http://schemas.microsoft.com/office/drawing/2014/main" id="{14641C01-C347-EE4E-A9B1-95BFFAA1ADA5}"/>
              </a:ext>
            </a:extLst>
          </p:cNvPr>
          <p:cNvPicPr>
            <a:picLocks noGrp="1" noChangeAspect="1"/>
          </p:cNvPicPr>
          <p:nvPr>
            <p:ph type="pic" sz="quarter" idx="13"/>
          </p:nvPr>
        </p:nvPicPr>
        <p:blipFill>
          <a:blip r:embed="rId2"/>
          <a:srcRect/>
          <a:stretch/>
        </p:blipFill>
        <p:spPr>
          <a:xfrm>
            <a:off x="5654414" y="1026319"/>
            <a:ext cx="6089650" cy="4567237"/>
          </a:xfrm>
        </p:spPr>
      </p:pic>
      <p:sp>
        <p:nvSpPr>
          <p:cNvPr id="12" name="Content Placeholder 11">
            <a:extLst>
              <a:ext uri="{FF2B5EF4-FFF2-40B4-BE49-F238E27FC236}">
                <a16:creationId xmlns:a16="http://schemas.microsoft.com/office/drawing/2014/main" id="{2F06A708-C428-8443-AB48-F60A95FF71FE}"/>
              </a:ext>
            </a:extLst>
          </p:cNvPr>
          <p:cNvSpPr>
            <a:spLocks noGrp="1"/>
          </p:cNvSpPr>
          <p:nvPr>
            <p:ph sz="half" idx="1"/>
          </p:nvPr>
        </p:nvSpPr>
        <p:spPr/>
        <p:txBody>
          <a:bodyPr>
            <a:normAutofit/>
          </a:bodyPr>
          <a:lstStyle/>
          <a:p>
            <a:pPr algn="r" rtl="1"/>
            <a:r>
              <a:rPr lang="fa-IR" sz="2000" dirty="0">
                <a:cs typeface="B Badr" panose="00000400000000000000" pitchFamily="2" charset="-78"/>
              </a:rPr>
              <a:t>تعداد گونه های دارویی و غذایی قارچ به 2300 نوع می رسد.</a:t>
            </a:r>
          </a:p>
          <a:p>
            <a:pPr algn="r" rtl="1"/>
            <a:endParaRPr lang="fa-IR" sz="2000" dirty="0">
              <a:cs typeface="B Badr" panose="00000400000000000000" pitchFamily="2" charset="-78"/>
            </a:endParaRPr>
          </a:p>
          <a:p>
            <a:pPr algn="r" rtl="1"/>
            <a:r>
              <a:rPr lang="fa-IR" sz="2000" dirty="0">
                <a:cs typeface="B Badr" panose="00000400000000000000" pitchFamily="2" charset="-78"/>
              </a:rPr>
              <a:t>دهه میلادی کنونی دهه جولان قارچ در بازار کشاورزی است.</a:t>
            </a:r>
          </a:p>
          <a:p>
            <a:pPr algn="r" rtl="1"/>
            <a:endParaRPr lang="fa-IR" sz="2000" dirty="0">
              <a:cs typeface="B Badr" panose="00000400000000000000" pitchFamily="2" charset="-78"/>
            </a:endParaRPr>
          </a:p>
          <a:p>
            <a:pPr algn="r" rtl="1"/>
            <a:r>
              <a:rPr lang="fa-IR" sz="2000" dirty="0">
                <a:cs typeface="B Badr" panose="00000400000000000000" pitchFamily="2" charset="-78"/>
              </a:rPr>
              <a:t>به گونه ای که با افزایش تقاضای جهانی قارچ در چند سال گذشته، قیمت جهانی قارچ را از کیلویی 1.75 دلار به 4 دلار افزایش داده است.</a:t>
            </a:r>
            <a:endParaRPr lang="en-US" sz="2000" dirty="0">
              <a:cs typeface="B Badr" panose="00000400000000000000" pitchFamily="2" charset="-78"/>
            </a:endParaRPr>
          </a:p>
        </p:txBody>
      </p:sp>
    </p:spTree>
    <p:extLst>
      <p:ext uri="{BB962C8B-B14F-4D97-AF65-F5344CB8AC3E}">
        <p14:creationId xmlns:p14="http://schemas.microsoft.com/office/powerpoint/2010/main" val="398011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59CD-1242-F149-AB16-9D02E7C89131}"/>
              </a:ext>
            </a:extLst>
          </p:cNvPr>
          <p:cNvSpPr>
            <a:spLocks noGrp="1"/>
          </p:cNvSpPr>
          <p:nvPr>
            <p:ph type="title"/>
          </p:nvPr>
        </p:nvSpPr>
        <p:spPr/>
        <p:txBody>
          <a:bodyPr/>
          <a:lstStyle/>
          <a:p>
            <a:r>
              <a:rPr lang="fa-IR" b="1" dirty="0">
                <a:cs typeface="B Badr" panose="00000400000000000000" pitchFamily="2" charset="-78"/>
              </a:rPr>
              <a:t>علت افزایش تقاضای جهانی</a:t>
            </a:r>
            <a:endParaRPr lang="en-US" b="1" dirty="0">
              <a:cs typeface="B Badr" panose="00000400000000000000" pitchFamily="2" charset="-78"/>
            </a:endParaRPr>
          </a:p>
        </p:txBody>
      </p:sp>
      <p:pic>
        <p:nvPicPr>
          <p:cNvPr id="7" name="Picture Placeholder 6">
            <a:extLst>
              <a:ext uri="{FF2B5EF4-FFF2-40B4-BE49-F238E27FC236}">
                <a16:creationId xmlns:a16="http://schemas.microsoft.com/office/drawing/2014/main" id="{63AE1BE0-28BE-404C-BA2F-6FF3CF46A246}"/>
              </a:ext>
            </a:extLst>
          </p:cNvPr>
          <p:cNvPicPr>
            <a:picLocks noGrp="1" noChangeAspect="1"/>
          </p:cNvPicPr>
          <p:nvPr>
            <p:ph type="pic" sz="quarter" idx="13"/>
          </p:nvPr>
        </p:nvPicPr>
        <p:blipFill>
          <a:blip r:embed="rId2"/>
          <a:srcRect l="30187" r="30187"/>
          <a:stretch/>
        </p:blipFill>
        <p:spPr>
          <a:xfrm>
            <a:off x="7921640" y="0"/>
            <a:ext cx="4270360" cy="6858000"/>
          </a:xfrm>
        </p:spPr>
      </p:pic>
      <p:sp>
        <p:nvSpPr>
          <p:cNvPr id="3" name="Content Placeholder 2">
            <a:extLst>
              <a:ext uri="{FF2B5EF4-FFF2-40B4-BE49-F238E27FC236}">
                <a16:creationId xmlns:a16="http://schemas.microsoft.com/office/drawing/2014/main" id="{79497D95-D925-3641-A715-DB7630E983B0}"/>
              </a:ext>
            </a:extLst>
          </p:cNvPr>
          <p:cNvSpPr>
            <a:spLocks noGrp="1"/>
          </p:cNvSpPr>
          <p:nvPr>
            <p:ph sz="half" idx="1"/>
          </p:nvPr>
        </p:nvSpPr>
        <p:spPr/>
        <p:txBody>
          <a:bodyPr>
            <a:normAutofit/>
          </a:bodyPr>
          <a:lstStyle/>
          <a:p>
            <a:pPr marL="342900" indent="-342900" algn="r" rtl="1">
              <a:buClr>
                <a:schemeClr val="tx1">
                  <a:lumMod val="75000"/>
                  <a:lumOff val="25000"/>
                </a:schemeClr>
              </a:buClr>
              <a:buFont typeface="+mj-lt"/>
              <a:buAutoNum type="arabicPeriod"/>
            </a:pPr>
            <a:r>
              <a:rPr lang="fa-IR" sz="2000" dirty="0">
                <a:cs typeface="B Badr" panose="00000400000000000000" pitchFamily="2" charset="-78"/>
              </a:rPr>
              <a:t>رشد آگاهی مردم در مورد مسایل بهداشت تغذیه و پی بردن به اهمیت محصولات ارگانیک</a:t>
            </a:r>
          </a:p>
          <a:p>
            <a:pPr marL="342900" indent="-342900" algn="r" rtl="1">
              <a:buClr>
                <a:schemeClr val="tx1">
                  <a:lumMod val="75000"/>
                  <a:lumOff val="25000"/>
                </a:schemeClr>
              </a:buClr>
              <a:buFont typeface="+mj-lt"/>
              <a:buAutoNum type="arabicPeriod"/>
            </a:pPr>
            <a:endParaRPr lang="en-US" sz="2000" dirty="0">
              <a:cs typeface="B Badr" panose="00000400000000000000" pitchFamily="2" charset="-78"/>
            </a:endParaRPr>
          </a:p>
          <a:p>
            <a:pPr marL="342900" indent="-342900" algn="r" rtl="1">
              <a:buClr>
                <a:schemeClr val="tx1">
                  <a:lumMod val="75000"/>
                  <a:lumOff val="25000"/>
                </a:schemeClr>
              </a:buClr>
              <a:buFont typeface="+mj-lt"/>
              <a:buAutoNum type="arabicPeriod"/>
            </a:pPr>
            <a:r>
              <a:rPr lang="fa-IR" sz="2000" dirty="0">
                <a:cs typeface="B Badr" panose="00000400000000000000" pitchFamily="2" charset="-78"/>
              </a:rPr>
              <a:t>بسته بندی های متفاوت قارچ بصورت سرد، منجمد، کنسرو، پخته شده و خام</a:t>
            </a:r>
            <a:endParaRPr lang="en-US" sz="2000" dirty="0">
              <a:cs typeface="B Badr" panose="00000400000000000000" pitchFamily="2" charset="-78"/>
            </a:endParaRPr>
          </a:p>
        </p:txBody>
      </p:sp>
    </p:spTree>
    <p:extLst>
      <p:ext uri="{BB962C8B-B14F-4D97-AF65-F5344CB8AC3E}">
        <p14:creationId xmlns:p14="http://schemas.microsoft.com/office/powerpoint/2010/main" val="3610370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DB847C6C-9B9A-A098-0877-532B81B69F8F}"/>
              </a:ext>
            </a:extLst>
          </p:cNvPr>
          <p:cNvPicPr>
            <a:picLocks noGrp="1" noChangeAspect="1"/>
          </p:cNvPicPr>
          <p:nvPr>
            <p:ph type="pic" sz="quarter" idx="13"/>
          </p:nvPr>
        </p:nvPicPr>
        <p:blipFill>
          <a:blip r:embed="rId2"/>
          <a:srcRect l="21833" r="21833"/>
          <a:stretch/>
        </p:blipFill>
        <p:spPr>
          <a:xfrm>
            <a:off x="5654414" y="265113"/>
            <a:ext cx="6089650" cy="6089650"/>
          </a:xfrm>
        </p:spPr>
      </p:pic>
      <p:sp>
        <p:nvSpPr>
          <p:cNvPr id="6" name="Content Placeholder 5">
            <a:extLst>
              <a:ext uri="{FF2B5EF4-FFF2-40B4-BE49-F238E27FC236}">
                <a16:creationId xmlns:a16="http://schemas.microsoft.com/office/drawing/2014/main" id="{A78FFEDC-CD67-D7F3-71CE-B61C3B874412}"/>
              </a:ext>
            </a:extLst>
          </p:cNvPr>
          <p:cNvSpPr>
            <a:spLocks noGrp="1"/>
          </p:cNvSpPr>
          <p:nvPr>
            <p:ph sz="half" idx="1"/>
          </p:nvPr>
        </p:nvSpPr>
        <p:spPr/>
        <p:txBody>
          <a:bodyPr>
            <a:normAutofit/>
          </a:bodyPr>
          <a:lstStyle/>
          <a:p>
            <a:pPr algn="r" rtl="1"/>
            <a:r>
              <a:rPr lang="fa-IR" sz="2000" dirty="0">
                <a:cs typeface="B Badr" panose="00000400000000000000" pitchFamily="2" charset="-78"/>
              </a:rPr>
              <a:t>طبق آمارهای موجود بیشترین رشد بازار طی سال های اخیر در اروپا بوده و انتظار می رود در سال های آینده نیز همین منوال ادامه داشته باشد.</a:t>
            </a:r>
          </a:p>
          <a:p>
            <a:pPr algn="r" rtl="1"/>
            <a:endParaRPr lang="fa-IR" sz="2000" dirty="0">
              <a:cs typeface="B Badr" panose="00000400000000000000" pitchFamily="2" charset="-78"/>
            </a:endParaRPr>
          </a:p>
          <a:p>
            <a:pPr algn="r" rtl="1"/>
            <a:r>
              <a:rPr lang="fa-IR" sz="2000" dirty="0">
                <a:cs typeface="B Badr" panose="00000400000000000000" pitchFamily="2" charset="-78"/>
              </a:rPr>
              <a:t>مصرف قارچ در اروپا به اندازه ای که اروپا را رهبر بازار جهانی قارچ معرفی می کند؛ پس از آن مصرف قارچ در کشورهای خاور دور مانند چین و هند بدلیل جمعیت بالا قابل توجه است. </a:t>
            </a:r>
            <a:endParaRPr lang="en-US" sz="2000" dirty="0">
              <a:cs typeface="B Badr" panose="00000400000000000000" pitchFamily="2" charset="-78"/>
            </a:endParaRPr>
          </a:p>
        </p:txBody>
      </p:sp>
      <p:sp>
        <p:nvSpPr>
          <p:cNvPr id="5" name="Title 4">
            <a:extLst>
              <a:ext uri="{FF2B5EF4-FFF2-40B4-BE49-F238E27FC236}">
                <a16:creationId xmlns:a16="http://schemas.microsoft.com/office/drawing/2014/main" id="{CB7BA3A3-877B-03AD-FB95-B6F1F8B9FE77}"/>
              </a:ext>
            </a:extLst>
          </p:cNvPr>
          <p:cNvSpPr>
            <a:spLocks noGrp="1"/>
          </p:cNvSpPr>
          <p:nvPr>
            <p:ph type="title"/>
          </p:nvPr>
        </p:nvSpPr>
        <p:spPr/>
        <p:txBody>
          <a:bodyPr/>
          <a:lstStyle/>
          <a:p>
            <a:r>
              <a:rPr lang="fa-IR" b="1" dirty="0">
                <a:cs typeface="B Badr" panose="00000400000000000000" pitchFamily="2" charset="-78"/>
              </a:rPr>
              <a:t>بازار جهانی مصرف قارچ</a:t>
            </a:r>
            <a:endParaRPr lang="en-US" b="1" dirty="0">
              <a:cs typeface="B Badr" panose="00000400000000000000" pitchFamily="2" charset="-78"/>
            </a:endParaRPr>
          </a:p>
        </p:txBody>
      </p:sp>
    </p:spTree>
    <p:extLst>
      <p:ext uri="{BB962C8B-B14F-4D97-AF65-F5344CB8AC3E}">
        <p14:creationId xmlns:p14="http://schemas.microsoft.com/office/powerpoint/2010/main" val="2832608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7937FC5-349F-06FB-E976-C4095A59C4BE}"/>
              </a:ext>
            </a:extLst>
          </p:cNvPr>
          <p:cNvPicPr>
            <a:picLocks noGrp="1" noChangeAspect="1"/>
          </p:cNvPicPr>
          <p:nvPr>
            <p:ph type="pic" sz="quarter" idx="13"/>
          </p:nvPr>
        </p:nvPicPr>
        <p:blipFill>
          <a:blip r:embed="rId2"/>
          <a:srcRect l="16667" r="16667"/>
          <a:stretch>
            <a:fillRect/>
          </a:stretch>
        </p:blipFill>
        <p:spPr/>
      </p:pic>
      <p:sp>
        <p:nvSpPr>
          <p:cNvPr id="3" name="Content Placeholder 2">
            <a:extLst>
              <a:ext uri="{FF2B5EF4-FFF2-40B4-BE49-F238E27FC236}">
                <a16:creationId xmlns:a16="http://schemas.microsoft.com/office/drawing/2014/main" id="{27B60F67-F662-EDF3-29AD-68C3E4B64C18}"/>
              </a:ext>
            </a:extLst>
          </p:cNvPr>
          <p:cNvSpPr>
            <a:spLocks noGrp="1"/>
          </p:cNvSpPr>
          <p:nvPr>
            <p:ph sz="half" idx="1"/>
          </p:nvPr>
        </p:nvSpPr>
        <p:spPr>
          <a:xfrm>
            <a:off x="1097279" y="1880558"/>
            <a:ext cx="4144096" cy="4977442"/>
          </a:xfrm>
        </p:spPr>
        <p:txBody>
          <a:bodyPr>
            <a:normAutofit/>
          </a:bodyPr>
          <a:lstStyle/>
          <a:p>
            <a:pPr algn="r" rtl="1"/>
            <a:r>
              <a:rPr lang="fa-IR" sz="2000" dirty="0">
                <a:cs typeface="B Badr" panose="00000400000000000000" pitchFamily="2" charset="-78"/>
              </a:rPr>
              <a:t>طبق آمارها سرانه مصرف قارچ در اروپا حدود 4 کیلوگرم و در ایران به زحمت به حدود 1.5 کیلوگرم می رسد.</a:t>
            </a:r>
          </a:p>
          <a:p>
            <a:pPr algn="r" rtl="1"/>
            <a:r>
              <a:rPr lang="fa-IR" sz="2000" dirty="0">
                <a:cs typeface="B Badr" panose="00000400000000000000" pitchFamily="2" charset="-78"/>
              </a:rPr>
              <a:t>مهم ترین دلیل آن نیز افزایش قیمت قارچ است که متاسفانه حجم این محصول را در سبد خانوار کاهش داده.</a:t>
            </a:r>
          </a:p>
          <a:p>
            <a:pPr algn="r" rtl="1"/>
            <a:r>
              <a:rPr lang="fa-IR" sz="2000" b="1" dirty="0">
                <a:solidFill>
                  <a:srgbClr val="FF0000"/>
                </a:solidFill>
                <a:cs typeface="B Badr" panose="00000400000000000000" pitchFamily="2" charset="-78"/>
              </a:rPr>
              <a:t>نکته: </a:t>
            </a:r>
            <a:r>
              <a:rPr lang="fa-IR" sz="2000" dirty="0">
                <a:cs typeface="B Badr" panose="00000400000000000000" pitchFamily="2" charset="-78"/>
              </a:rPr>
              <a:t>قیمت هرکیلوگرم محصول قارچ بصورت عمده 40 هزار تومان است.</a:t>
            </a:r>
          </a:p>
          <a:p>
            <a:pPr algn="r" rtl="1"/>
            <a:r>
              <a:rPr lang="fa-IR" sz="2000" b="1" dirty="0">
                <a:solidFill>
                  <a:srgbClr val="FF0000"/>
                </a:solidFill>
                <a:cs typeface="B Badr" panose="00000400000000000000" pitchFamily="2" charset="-78"/>
              </a:rPr>
              <a:t>تحلیل: </a:t>
            </a:r>
            <a:r>
              <a:rPr lang="fa-IR" sz="2000" dirty="0">
                <a:cs typeface="B Badr" panose="00000400000000000000" pitchFamily="2" charset="-78"/>
              </a:rPr>
              <a:t>افزایش قیمت قارچ سبب شده عمده قارچ تولیدی بسمت صنایع تبدیلی از جمله ترشی برود و مصرف تازه خوری آن بشدت کم شده است</a:t>
            </a:r>
            <a:endParaRPr lang="en-US" sz="2000" b="1" dirty="0">
              <a:solidFill>
                <a:srgbClr val="FF0000"/>
              </a:solidFill>
              <a:cs typeface="B Badr" panose="00000400000000000000" pitchFamily="2" charset="-78"/>
            </a:endParaRPr>
          </a:p>
        </p:txBody>
      </p:sp>
      <p:sp>
        <p:nvSpPr>
          <p:cNvPr id="4" name="Title 3">
            <a:extLst>
              <a:ext uri="{FF2B5EF4-FFF2-40B4-BE49-F238E27FC236}">
                <a16:creationId xmlns:a16="http://schemas.microsoft.com/office/drawing/2014/main" id="{82CD5CD9-FD5C-FA99-0635-9A1FF4F41339}"/>
              </a:ext>
            </a:extLst>
          </p:cNvPr>
          <p:cNvSpPr>
            <a:spLocks noGrp="1"/>
          </p:cNvSpPr>
          <p:nvPr>
            <p:ph type="title"/>
          </p:nvPr>
        </p:nvSpPr>
        <p:spPr/>
        <p:txBody>
          <a:bodyPr/>
          <a:lstStyle/>
          <a:p>
            <a:r>
              <a:rPr lang="fa-IR" b="1" dirty="0">
                <a:cs typeface="B Badr" panose="00000400000000000000" pitchFamily="2" charset="-78"/>
              </a:rPr>
              <a:t>مصرف در ایران</a:t>
            </a:r>
            <a:endParaRPr lang="en-US" b="1" dirty="0">
              <a:cs typeface="B Badr" panose="00000400000000000000" pitchFamily="2" charset="-78"/>
            </a:endParaRPr>
          </a:p>
        </p:txBody>
      </p:sp>
    </p:spTree>
    <p:extLst>
      <p:ext uri="{BB962C8B-B14F-4D97-AF65-F5344CB8AC3E}">
        <p14:creationId xmlns:p14="http://schemas.microsoft.com/office/powerpoint/2010/main" val="1402990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close up of a video camera lens">
            <a:extLst>
              <a:ext uri="{FF2B5EF4-FFF2-40B4-BE49-F238E27FC236}">
                <a16:creationId xmlns:a16="http://schemas.microsoft.com/office/drawing/2014/main" id="{FB3C2664-FD7C-A24C-B9C5-841F2E8EA13D}"/>
              </a:ext>
            </a:extLst>
          </p:cNvPr>
          <p:cNvPicPr>
            <a:picLocks noGrp="1" noChangeAspect="1"/>
          </p:cNvPicPr>
          <p:nvPr>
            <p:ph idx="1"/>
          </p:nvPr>
        </p:nvPicPr>
        <p:blipFill rotWithShape="1">
          <a:blip r:embed="rId4" cstate="email">
            <a:duotone>
              <a:prstClr val="black"/>
              <a:schemeClr val="accent3">
                <a:tint val="45000"/>
                <a:satMod val="400000"/>
              </a:schemeClr>
            </a:duotone>
            <a:extLst>
              <a:ext uri="{28A0092B-C50C-407E-A947-70E740481C1C}">
                <a14:useLocalDpi xmlns:a14="http://schemas.microsoft.com/office/drawing/2010/main"/>
              </a:ext>
            </a:extLst>
          </a:blip>
          <a:stretch/>
        </p:blipFill>
        <p:spPr>
          <a:xfrm>
            <a:off x="1062037" y="2139122"/>
            <a:ext cx="10067925" cy="3362325"/>
          </a:xfrm>
        </p:spPr>
      </p:pic>
      <p:sp>
        <p:nvSpPr>
          <p:cNvPr id="2" name="Title 1">
            <a:extLst>
              <a:ext uri="{FF2B5EF4-FFF2-40B4-BE49-F238E27FC236}">
                <a16:creationId xmlns:a16="http://schemas.microsoft.com/office/drawing/2014/main" id="{1732E9F2-C620-4FC8-8F0A-A41F3E18EE1C}"/>
              </a:ext>
            </a:extLst>
          </p:cNvPr>
          <p:cNvSpPr>
            <a:spLocks noGrp="1"/>
          </p:cNvSpPr>
          <p:nvPr>
            <p:ph type="title"/>
          </p:nvPr>
        </p:nvSpPr>
        <p:spPr>
          <a:xfrm>
            <a:off x="1097280" y="421817"/>
            <a:ext cx="10058400" cy="1018794"/>
          </a:xfrm>
        </p:spPr>
        <p:txBody>
          <a:bodyPr/>
          <a:lstStyle/>
          <a:p>
            <a:r>
              <a:rPr lang="fa-IR" dirty="0"/>
              <a:t>صادرات جهانی قارچ</a:t>
            </a:r>
            <a:endParaRPr lang="en-US" dirty="0"/>
          </a:p>
        </p:txBody>
      </p:sp>
      <p:pic>
        <p:nvPicPr>
          <p:cNvPr id="3" name="000">
            <a:hlinkClick r:id="" action="ppaction://media"/>
            <a:extLst>
              <a:ext uri="{FF2B5EF4-FFF2-40B4-BE49-F238E27FC236}">
                <a16:creationId xmlns:a16="http://schemas.microsoft.com/office/drawing/2014/main" id="{9B828262-3B96-6DBF-5A60-9D94EC03E20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862642" y="1356554"/>
            <a:ext cx="10293038" cy="5251280"/>
          </a:xfrm>
          <a:prstGeom prst="rect">
            <a:avLst/>
          </a:prstGeom>
        </p:spPr>
      </p:pic>
    </p:spTree>
    <p:extLst>
      <p:ext uri="{BB962C8B-B14F-4D97-AF65-F5344CB8AC3E}">
        <p14:creationId xmlns:p14="http://schemas.microsoft.com/office/powerpoint/2010/main" val="379634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11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6A7FA506-1E93-4CA4-B270-1F08FD18C366}">
  <ds:schemaRefs>
    <ds:schemaRef ds:uri="http://schemas.microsoft.com/sharepoint/v3/contenttype/forms"/>
  </ds:schemaRefs>
</ds:datastoreItem>
</file>

<file path=customXml/itemProps2.xml><?xml version="1.0" encoding="utf-8"?>
<ds:datastoreItem xmlns:ds="http://schemas.openxmlformats.org/officeDocument/2006/customXml" ds:itemID="{1F2FE978-FCBC-4C90-A410-B547AA7060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F4328E-77DF-41E8-952F-124AE19F1F7C}">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TM04033925[[fn=Droplet]]</Template>
  <TotalTime>210</TotalTime>
  <Words>584</Words>
  <Application>Microsoft Office PowerPoint</Application>
  <PresentationFormat>Widescreen</PresentationFormat>
  <Paragraphs>57</Paragraphs>
  <Slides>16</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Andalus</vt:lpstr>
      <vt:lpstr>Arial</vt:lpstr>
      <vt:lpstr>Tw Cen MT</vt:lpstr>
      <vt:lpstr>Droplet</vt:lpstr>
      <vt:lpstr>قارچ</vt:lpstr>
      <vt:lpstr>سخنان بزرگان</vt:lpstr>
      <vt:lpstr>PowerPoint Presentation</vt:lpstr>
      <vt:lpstr>انواع قارچ ها</vt:lpstr>
      <vt:lpstr>PowerPoint Presentation</vt:lpstr>
      <vt:lpstr>علت افزایش تقاضای جهانی</vt:lpstr>
      <vt:lpstr>بازار جهانی مصرف قارچ</vt:lpstr>
      <vt:lpstr>مصرف در ایران</vt:lpstr>
      <vt:lpstr>صادرات جهانی قارچ</vt:lpstr>
      <vt:lpstr>صادرات قارچ  کشور چین با صادرات بیش از 7 میلیون تن قارچ در جهان، رتبه اول صادرات این محصول را به خود اختصاص داده است که ارزآوری معادل ده میلیارد و صد و بیست میلیون دلار برای این کشور بهمراه داشته است.</vt:lpstr>
      <vt:lpstr>ما کجاییم؟</vt:lpstr>
      <vt:lpstr>موانع صادرات تولیدکنندگان در ایران</vt:lpstr>
      <vt:lpstr>PowerPoint Presentation</vt:lpstr>
      <vt:lpstr>پیش بینی ها از آینده بازار جهانی قارچ و در آینده</vt:lpstr>
      <vt:lpstr>داستان کارآفرینی دو دانشجو</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3</cp:revision>
  <dcterms:created xsi:type="dcterms:W3CDTF">2022-10-24T20:05:26Z</dcterms:created>
  <dcterms:modified xsi:type="dcterms:W3CDTF">2022-12-09T14:00:24Z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